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tif" ContentType="image/tif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48"/>
  </p:notesMasterIdLst>
  <p:handoutMasterIdLst>
    <p:handoutMasterId r:id="rId49"/>
  </p:handoutMasterIdLst>
  <p:sldIdLst>
    <p:sldId id="326" r:id="rId2"/>
    <p:sldId id="327" r:id="rId3"/>
    <p:sldId id="328" r:id="rId4"/>
    <p:sldId id="329" r:id="rId5"/>
    <p:sldId id="288" r:id="rId6"/>
    <p:sldId id="276" r:id="rId7"/>
    <p:sldId id="279" r:id="rId8"/>
    <p:sldId id="292" r:id="rId9"/>
    <p:sldId id="300" r:id="rId10"/>
    <p:sldId id="301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2" r:id="rId19"/>
    <p:sldId id="303" r:id="rId20"/>
    <p:sldId id="304" r:id="rId21"/>
    <p:sldId id="305" r:id="rId22"/>
    <p:sldId id="306" r:id="rId23"/>
    <p:sldId id="289" r:id="rId24"/>
    <p:sldId id="278" r:id="rId25"/>
    <p:sldId id="284" r:id="rId26"/>
    <p:sldId id="307" r:id="rId27"/>
    <p:sldId id="308" r:id="rId28"/>
    <p:sldId id="309" r:id="rId29"/>
    <p:sldId id="291" r:id="rId30"/>
    <p:sldId id="287" r:id="rId31"/>
    <p:sldId id="315" r:id="rId32"/>
    <p:sldId id="314" r:id="rId33"/>
    <p:sldId id="319" r:id="rId34"/>
    <p:sldId id="320" r:id="rId35"/>
    <p:sldId id="321" r:id="rId36"/>
    <p:sldId id="322" r:id="rId37"/>
    <p:sldId id="316" r:id="rId38"/>
    <p:sldId id="317" r:id="rId39"/>
    <p:sldId id="318" r:id="rId40"/>
    <p:sldId id="310" r:id="rId41"/>
    <p:sldId id="311" r:id="rId42"/>
    <p:sldId id="323" r:id="rId43"/>
    <p:sldId id="312" r:id="rId44"/>
    <p:sldId id="313" r:id="rId45"/>
    <p:sldId id="324" r:id="rId46"/>
    <p:sldId id="325" r:id="rId47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paso" id="{364DD302-BC9F-EB40-8A1C-42B2B6DE1F60}">
          <p14:sldIdLst>
            <p14:sldId id="326"/>
            <p14:sldId id="327"/>
            <p14:sldId id="328"/>
            <p14:sldId id="329"/>
          </p14:sldIdLst>
        </p14:section>
        <p14:section name="Conceptos" id="{3BCE2C73-3E38-EE48-8036-8558B12AB4FC}">
          <p14:sldIdLst>
            <p14:sldId id="288"/>
            <p14:sldId id="276"/>
            <p14:sldId id="279"/>
            <p14:sldId id="292"/>
            <p14:sldId id="300"/>
            <p14:sldId id="301"/>
            <p14:sldId id="293"/>
            <p14:sldId id="294"/>
            <p14:sldId id="295"/>
            <p14:sldId id="296"/>
            <p14:sldId id="297"/>
            <p14:sldId id="298"/>
            <p14:sldId id="299"/>
            <p14:sldId id="302"/>
            <p14:sldId id="303"/>
            <p14:sldId id="304"/>
            <p14:sldId id="305"/>
            <p14:sldId id="306"/>
          </p14:sldIdLst>
        </p14:section>
        <p14:section name="Ejercicios" id="{F4EDDC7D-FE43-7049-A8BD-66FA526E2C63}">
          <p14:sldIdLst>
            <p14:sldId id="289"/>
            <p14:sldId id="278"/>
            <p14:sldId id="284"/>
            <p14:sldId id="307"/>
            <p14:sldId id="308"/>
            <p14:sldId id="309"/>
          </p14:sldIdLst>
        </p14:section>
        <p14:section name="Resolución" id="{13254509-908D-E34F-8DDF-34306D0C3EA2}">
          <p14:sldIdLst>
            <p14:sldId id="291"/>
            <p14:sldId id="287"/>
            <p14:sldId id="315"/>
            <p14:sldId id="314"/>
            <p14:sldId id="319"/>
            <p14:sldId id="320"/>
            <p14:sldId id="321"/>
            <p14:sldId id="322"/>
            <p14:sldId id="316"/>
            <p14:sldId id="317"/>
            <p14:sldId id="318"/>
            <p14:sldId id="310"/>
            <p14:sldId id="311"/>
            <p14:sldId id="323"/>
            <p14:sldId id="312"/>
            <p14:sldId id="313"/>
            <p14:sldId id="324"/>
            <p14:sldId id="32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3449"/>
    <a:srgbClr val="5A3A92"/>
    <a:srgbClr val="1DC1DC"/>
    <a:srgbClr val="F25B2C"/>
    <a:srgbClr val="FFFFFF"/>
    <a:srgbClr val="019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28"/>
    <p:restoredTop sz="95377"/>
  </p:normalViewPr>
  <p:slideViewPr>
    <p:cSldViewPr snapToGrid="0" snapToObjects="1">
      <p:cViewPr>
        <p:scale>
          <a:sx n="100" d="100"/>
          <a:sy n="100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05B07FF-25C6-8A48-A223-1292F955BB6B}">
      <dgm:prSet phldrT="[Texto]"/>
      <dgm:spPr/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estructuras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/>
      <dgm:t>
        <a:bodyPr/>
        <a:lstStyle/>
        <a:p>
          <a:r>
            <a:rPr lang="es-ES_tradnl" dirty="0" smtClean="0"/>
            <a:t>Cargar arreglo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/>
      <dgm:t>
        <a:bodyPr/>
        <a:lstStyle/>
        <a:p>
          <a:r>
            <a:rPr lang="es-ES_tradnl" dirty="0" smtClean="0"/>
            <a:t>Invertir arreglo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ED7C6F1-1167-C24F-99A0-75EF1A7EE04E}">
      <dgm:prSet/>
      <dgm:spPr/>
      <dgm:t>
        <a:bodyPr/>
        <a:lstStyle/>
        <a:p>
          <a:r>
            <a:rPr lang="es-ES_tradnl" dirty="0" smtClean="0"/>
            <a:t>Mostrar arreglo invertido</a:t>
          </a:r>
          <a:endParaRPr lang="es-ES_tradnl" dirty="0"/>
        </a:p>
      </dgm:t>
    </dgm:pt>
    <dgm:pt modelId="{00F5B4E7-1D7C-EF48-A179-5A0555EB3C21}" type="parTrans" cxnId="{2F22DEA6-77F3-1942-BF67-A83EDF98A80B}">
      <dgm:prSet/>
      <dgm:spPr/>
      <dgm:t>
        <a:bodyPr/>
        <a:lstStyle/>
        <a:p>
          <a:endParaRPr lang="es-ES_tradnl"/>
        </a:p>
      </dgm:t>
    </dgm:pt>
    <dgm:pt modelId="{B8399966-50E2-6B48-9DBA-08E9526D066D}" type="sibTrans" cxnId="{2F22DEA6-77F3-1942-BF67-A83EDF98A80B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3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3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3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3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4093135-31E5-3941-B602-C8AA30CA78EA}" type="pres">
      <dgm:prSet presAssocID="{C9068763-B20D-BD45-AFD2-A2EC235E5476}" presName="sibTrans" presStyleLbl="sibTrans2D1" presStyleIdx="2" presStyleCnt="3"/>
      <dgm:spPr/>
      <dgm:t>
        <a:bodyPr/>
        <a:lstStyle/>
        <a:p>
          <a:endParaRPr lang="es-ES_tradnl"/>
        </a:p>
      </dgm:t>
    </dgm:pt>
    <dgm:pt modelId="{3280FC74-CBFE-FD48-9787-3A8BF4CAFD20}" type="pres">
      <dgm:prSet presAssocID="{C9068763-B20D-BD45-AFD2-A2EC235E5476}" presName="connectorText" presStyleLbl="sibTrans2D1" presStyleIdx="2" presStyleCnt="3"/>
      <dgm:spPr/>
      <dgm:t>
        <a:bodyPr/>
        <a:lstStyle/>
        <a:p>
          <a:endParaRPr lang="es-ES_tradnl"/>
        </a:p>
      </dgm:t>
    </dgm:pt>
    <dgm:pt modelId="{E1129104-722F-E94C-B2B4-D2FC89855C1D}" type="pres">
      <dgm:prSet presAssocID="{DED7C6F1-1167-C24F-99A0-75EF1A7EE04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56090BCC-209A-FF40-BD62-EC6D083C918D}" type="presOf" srcId="{805B07FF-25C6-8A48-A223-1292F955BB6B}" destId="{A83545F3-BA70-364D-A832-9E538DF9E5B5}" srcOrd="0" destOrd="0" presId="urn:microsoft.com/office/officeart/2005/8/layout/process1"/>
    <dgm:cxn modelId="{D372FE18-288D-AF4A-83A9-407AA3F0314E}" type="presOf" srcId="{04B812CC-064F-BE48-A09D-D8E836A3ED1E}" destId="{8070E6A6-9A5C-A648-99BE-C6998FA59050}" srcOrd="0" destOrd="0" presId="urn:microsoft.com/office/officeart/2005/8/layout/process1"/>
    <dgm:cxn modelId="{331CF30F-3E58-2D4C-BD51-BB7F0164E975}" type="presOf" srcId="{2982DFA8-99C6-204D-BA3F-14797B0F0FC2}" destId="{2925F1C8-4883-D24B-B7BA-72E1A4CA1882}" srcOrd="0" destOrd="0" presId="urn:microsoft.com/office/officeart/2005/8/layout/process1"/>
    <dgm:cxn modelId="{1F6081B1-EE6D-D846-8026-0F079FED0073}" type="presOf" srcId="{DED7C6F1-1167-C24F-99A0-75EF1A7EE04E}" destId="{E1129104-722F-E94C-B2B4-D2FC89855C1D}" srcOrd="0" destOrd="0" presId="urn:microsoft.com/office/officeart/2005/8/layout/process1"/>
    <dgm:cxn modelId="{8700C874-377D-DB4C-97B6-543AE872C6C4}" type="presOf" srcId="{24C02DC1-00EF-7540-B292-E0DA87A30575}" destId="{D5B443C5-19B1-A943-BBCF-7A4329C50D48}" srcOrd="0" destOrd="0" presId="urn:microsoft.com/office/officeart/2005/8/layout/process1"/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4D217359-4C7C-EC4B-8366-E39137C46B25}" type="presOf" srcId="{C9068763-B20D-BD45-AFD2-A2EC235E5476}" destId="{04093135-31E5-3941-B602-C8AA30CA78EA}" srcOrd="0" destOrd="0" presId="urn:microsoft.com/office/officeart/2005/8/layout/process1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6F2FD620-D154-A141-BF75-60B36C64DE4A}" type="presOf" srcId="{A49F0936-02FE-0B4F-98C1-7EFAC91E2AC0}" destId="{EDD9AEF1-4628-4E4A-854C-DB59B4CCDD3F}" srcOrd="0" destOrd="0" presId="urn:microsoft.com/office/officeart/2005/8/layout/process1"/>
    <dgm:cxn modelId="{01AC516B-ED08-D845-B28A-098F36D7B56B}" type="presOf" srcId="{04B812CC-064F-BE48-A09D-D8E836A3ED1E}" destId="{3E9674C0-FE93-1045-9819-89BDC4023729}" srcOrd="1" destOrd="0" presId="urn:microsoft.com/office/officeart/2005/8/layout/process1"/>
    <dgm:cxn modelId="{94D1B6B4-CF33-6048-8764-B5942383657E}" type="presOf" srcId="{A8FFA425-1108-5041-AD6D-65C39089570F}" destId="{AE8D3296-741B-3B48-A50A-C7D9295CEBF4}" srcOrd="0" destOrd="0" presId="urn:microsoft.com/office/officeart/2005/8/layout/process1"/>
    <dgm:cxn modelId="{4F73174B-E36C-C944-839D-BD0A792B92A3}" type="presOf" srcId="{2982DFA8-99C6-204D-BA3F-14797B0F0FC2}" destId="{B57527F7-FB5D-CE41-8764-21EE73A6C055}" srcOrd="1" destOrd="0" presId="urn:microsoft.com/office/officeart/2005/8/layout/process1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383ABC9D-3920-4F48-8106-C6A9773258A2}" type="presOf" srcId="{C9068763-B20D-BD45-AFD2-A2EC235E5476}" destId="{3280FC74-CBFE-FD48-9787-3A8BF4CAFD20}" srcOrd="1" destOrd="0" presId="urn:microsoft.com/office/officeart/2005/8/layout/process1"/>
    <dgm:cxn modelId="{2F22DEA6-77F3-1942-BF67-A83EDF98A80B}" srcId="{24C02DC1-00EF-7540-B292-E0DA87A30575}" destId="{DED7C6F1-1167-C24F-99A0-75EF1A7EE04E}" srcOrd="3" destOrd="0" parTransId="{00F5B4E7-1D7C-EF48-A179-5A0555EB3C21}" sibTransId="{B8399966-50E2-6B48-9DBA-08E9526D066D}"/>
    <dgm:cxn modelId="{0B20B578-27A7-954C-82DA-112D7773B087}" type="presParOf" srcId="{D5B443C5-19B1-A943-BBCF-7A4329C50D48}" destId="{A83545F3-BA70-364D-A832-9E538DF9E5B5}" srcOrd="0" destOrd="0" presId="urn:microsoft.com/office/officeart/2005/8/layout/process1"/>
    <dgm:cxn modelId="{ABF0B17D-5429-BE4F-8C79-32B50E5ACC17}" type="presParOf" srcId="{D5B443C5-19B1-A943-BBCF-7A4329C50D48}" destId="{2925F1C8-4883-D24B-B7BA-72E1A4CA1882}" srcOrd="1" destOrd="0" presId="urn:microsoft.com/office/officeart/2005/8/layout/process1"/>
    <dgm:cxn modelId="{498420E5-C804-A84D-875F-7706C85B0A48}" type="presParOf" srcId="{2925F1C8-4883-D24B-B7BA-72E1A4CA1882}" destId="{B57527F7-FB5D-CE41-8764-21EE73A6C055}" srcOrd="0" destOrd="0" presId="urn:microsoft.com/office/officeart/2005/8/layout/process1"/>
    <dgm:cxn modelId="{9B27F456-23FB-9E4E-AD76-B01DD963B2C9}" type="presParOf" srcId="{D5B443C5-19B1-A943-BBCF-7A4329C50D48}" destId="{EDD9AEF1-4628-4E4A-854C-DB59B4CCDD3F}" srcOrd="2" destOrd="0" presId="urn:microsoft.com/office/officeart/2005/8/layout/process1"/>
    <dgm:cxn modelId="{62D6E83A-C639-ED45-B99E-EBF4381A4626}" type="presParOf" srcId="{D5B443C5-19B1-A943-BBCF-7A4329C50D48}" destId="{8070E6A6-9A5C-A648-99BE-C6998FA59050}" srcOrd="3" destOrd="0" presId="urn:microsoft.com/office/officeart/2005/8/layout/process1"/>
    <dgm:cxn modelId="{29E448A1-C555-9F43-A631-8F778C4E603C}" type="presParOf" srcId="{8070E6A6-9A5C-A648-99BE-C6998FA59050}" destId="{3E9674C0-FE93-1045-9819-89BDC4023729}" srcOrd="0" destOrd="0" presId="urn:microsoft.com/office/officeart/2005/8/layout/process1"/>
    <dgm:cxn modelId="{5E1A1073-170E-AA4A-B997-EC612B09D307}" type="presParOf" srcId="{D5B443C5-19B1-A943-BBCF-7A4329C50D48}" destId="{AE8D3296-741B-3B48-A50A-C7D9295CEBF4}" srcOrd="4" destOrd="0" presId="urn:microsoft.com/office/officeart/2005/8/layout/process1"/>
    <dgm:cxn modelId="{8BAFEBFD-8D56-274F-B340-B5A6856797D4}" type="presParOf" srcId="{D5B443C5-19B1-A943-BBCF-7A4329C50D48}" destId="{04093135-31E5-3941-B602-C8AA30CA78EA}" srcOrd="5" destOrd="0" presId="urn:microsoft.com/office/officeart/2005/8/layout/process1"/>
    <dgm:cxn modelId="{C522D1E6-94AD-D949-9D0B-A0CB480DA974}" type="presParOf" srcId="{04093135-31E5-3941-B602-C8AA30CA78EA}" destId="{3280FC74-CBFE-FD48-9787-3A8BF4CAFD20}" srcOrd="0" destOrd="0" presId="urn:microsoft.com/office/officeart/2005/8/layout/process1"/>
    <dgm:cxn modelId="{67176BF2-B0DC-A943-916A-7D9FEE0A23A2}" type="presParOf" srcId="{D5B443C5-19B1-A943-BBCF-7A4329C50D48}" destId="{E1129104-722F-E94C-B2B4-D2FC89855C1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05B07FF-25C6-8A48-A223-1292F955BB6B}">
      <dgm:prSet phldrT="[Texto]"/>
      <dgm:spPr>
        <a:solidFill>
          <a:schemeClr val="accent1"/>
        </a:solidFill>
      </dgm:spPr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estructuras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/>
      <dgm:t>
        <a:bodyPr/>
        <a:lstStyle/>
        <a:p>
          <a:r>
            <a:rPr lang="es-ES_tradnl" dirty="0" smtClean="0"/>
            <a:t>Cargar arreglo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/>
      <dgm:t>
        <a:bodyPr/>
        <a:lstStyle/>
        <a:p>
          <a:r>
            <a:rPr lang="es-ES_tradnl" dirty="0" smtClean="0"/>
            <a:t>Invertir arreglo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ED7C6F1-1167-C24F-99A0-75EF1A7EE04E}">
      <dgm:prSet/>
      <dgm:spPr/>
      <dgm:t>
        <a:bodyPr/>
        <a:lstStyle/>
        <a:p>
          <a:r>
            <a:rPr lang="es-ES_tradnl" dirty="0" smtClean="0"/>
            <a:t>Mostrar arreglo invertido</a:t>
          </a:r>
          <a:endParaRPr lang="es-ES_tradnl" dirty="0"/>
        </a:p>
      </dgm:t>
    </dgm:pt>
    <dgm:pt modelId="{00F5B4E7-1D7C-EF48-A179-5A0555EB3C21}" type="parTrans" cxnId="{2F22DEA6-77F3-1942-BF67-A83EDF98A80B}">
      <dgm:prSet/>
      <dgm:spPr/>
      <dgm:t>
        <a:bodyPr/>
        <a:lstStyle/>
        <a:p>
          <a:endParaRPr lang="es-ES_tradnl"/>
        </a:p>
      </dgm:t>
    </dgm:pt>
    <dgm:pt modelId="{B8399966-50E2-6B48-9DBA-08E9526D066D}" type="sibTrans" cxnId="{2F22DEA6-77F3-1942-BF67-A83EDF98A80B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3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3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3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3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4093135-31E5-3941-B602-C8AA30CA78EA}" type="pres">
      <dgm:prSet presAssocID="{C9068763-B20D-BD45-AFD2-A2EC235E5476}" presName="sibTrans" presStyleLbl="sibTrans2D1" presStyleIdx="2" presStyleCnt="3"/>
      <dgm:spPr/>
      <dgm:t>
        <a:bodyPr/>
        <a:lstStyle/>
        <a:p>
          <a:endParaRPr lang="es-ES_tradnl"/>
        </a:p>
      </dgm:t>
    </dgm:pt>
    <dgm:pt modelId="{3280FC74-CBFE-FD48-9787-3A8BF4CAFD20}" type="pres">
      <dgm:prSet presAssocID="{C9068763-B20D-BD45-AFD2-A2EC235E5476}" presName="connectorText" presStyleLbl="sibTrans2D1" presStyleIdx="2" presStyleCnt="3"/>
      <dgm:spPr/>
      <dgm:t>
        <a:bodyPr/>
        <a:lstStyle/>
        <a:p>
          <a:endParaRPr lang="es-ES_tradnl"/>
        </a:p>
      </dgm:t>
    </dgm:pt>
    <dgm:pt modelId="{E1129104-722F-E94C-B2B4-D2FC89855C1D}" type="pres">
      <dgm:prSet presAssocID="{DED7C6F1-1167-C24F-99A0-75EF1A7EE04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3E315D8F-7D47-9E4A-A80B-6A6A78BA56C4}" type="presOf" srcId="{2982DFA8-99C6-204D-BA3F-14797B0F0FC2}" destId="{B57527F7-FB5D-CE41-8764-21EE73A6C055}" srcOrd="1" destOrd="0" presId="urn:microsoft.com/office/officeart/2005/8/layout/process1"/>
    <dgm:cxn modelId="{E0B108CD-D1F2-3440-B02B-D1B3E24E1D04}" type="presOf" srcId="{DED7C6F1-1167-C24F-99A0-75EF1A7EE04E}" destId="{E1129104-722F-E94C-B2B4-D2FC89855C1D}" srcOrd="0" destOrd="0" presId="urn:microsoft.com/office/officeart/2005/8/layout/process1"/>
    <dgm:cxn modelId="{6E9BEBB6-F799-D74D-8973-9BFA7C883629}" type="presOf" srcId="{24C02DC1-00EF-7540-B292-E0DA87A30575}" destId="{D5B443C5-19B1-A943-BBCF-7A4329C50D48}" srcOrd="0" destOrd="0" presId="urn:microsoft.com/office/officeart/2005/8/layout/process1"/>
    <dgm:cxn modelId="{7E5EDB5C-0AEE-EE4B-B674-71750C2CFC40}" type="presOf" srcId="{04B812CC-064F-BE48-A09D-D8E836A3ED1E}" destId="{3E9674C0-FE93-1045-9819-89BDC4023729}" srcOrd="1" destOrd="0" presId="urn:microsoft.com/office/officeart/2005/8/layout/process1"/>
    <dgm:cxn modelId="{6C946CCA-8252-474C-8285-46101358F15C}" type="presOf" srcId="{C9068763-B20D-BD45-AFD2-A2EC235E5476}" destId="{04093135-31E5-3941-B602-C8AA30CA78EA}" srcOrd="0" destOrd="0" presId="urn:microsoft.com/office/officeart/2005/8/layout/process1"/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47F0436C-95A8-3142-A4CE-4F93D1858643}" type="presOf" srcId="{805B07FF-25C6-8A48-A223-1292F955BB6B}" destId="{A83545F3-BA70-364D-A832-9E538DF9E5B5}" srcOrd="0" destOrd="0" presId="urn:microsoft.com/office/officeart/2005/8/layout/process1"/>
    <dgm:cxn modelId="{E8DF21C3-8CA4-2D4C-AED3-51D4C3074771}" type="presOf" srcId="{2982DFA8-99C6-204D-BA3F-14797B0F0FC2}" destId="{2925F1C8-4883-D24B-B7BA-72E1A4CA1882}" srcOrd="0" destOrd="0" presId="urn:microsoft.com/office/officeart/2005/8/layout/process1"/>
    <dgm:cxn modelId="{522F95E9-4DB2-BE43-BBAB-4A39769D199D}" type="presOf" srcId="{A49F0936-02FE-0B4F-98C1-7EFAC91E2AC0}" destId="{EDD9AEF1-4628-4E4A-854C-DB59B4CCDD3F}" srcOrd="0" destOrd="0" presId="urn:microsoft.com/office/officeart/2005/8/layout/process1"/>
    <dgm:cxn modelId="{6DC3F3AF-D034-E746-B8B3-CC9AE00FF76E}" type="presOf" srcId="{A8FFA425-1108-5041-AD6D-65C39089570F}" destId="{AE8D3296-741B-3B48-A50A-C7D9295CEBF4}" srcOrd="0" destOrd="0" presId="urn:microsoft.com/office/officeart/2005/8/layout/process1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B4531CFC-85EE-164F-A9E9-72F238BDF848}" type="presOf" srcId="{C9068763-B20D-BD45-AFD2-A2EC235E5476}" destId="{3280FC74-CBFE-FD48-9787-3A8BF4CAFD20}" srcOrd="1" destOrd="0" presId="urn:microsoft.com/office/officeart/2005/8/layout/process1"/>
    <dgm:cxn modelId="{2F22DEA6-77F3-1942-BF67-A83EDF98A80B}" srcId="{24C02DC1-00EF-7540-B292-E0DA87A30575}" destId="{DED7C6F1-1167-C24F-99A0-75EF1A7EE04E}" srcOrd="3" destOrd="0" parTransId="{00F5B4E7-1D7C-EF48-A179-5A0555EB3C21}" sibTransId="{B8399966-50E2-6B48-9DBA-08E9526D066D}"/>
    <dgm:cxn modelId="{099D4E1D-7A4B-D348-B869-422A47B95A22}" type="presOf" srcId="{04B812CC-064F-BE48-A09D-D8E836A3ED1E}" destId="{8070E6A6-9A5C-A648-99BE-C6998FA59050}" srcOrd="0" destOrd="0" presId="urn:microsoft.com/office/officeart/2005/8/layout/process1"/>
    <dgm:cxn modelId="{2F4EAC4C-6E82-534A-B747-1508FCDF0D6C}" type="presParOf" srcId="{D5B443C5-19B1-A943-BBCF-7A4329C50D48}" destId="{A83545F3-BA70-364D-A832-9E538DF9E5B5}" srcOrd="0" destOrd="0" presId="urn:microsoft.com/office/officeart/2005/8/layout/process1"/>
    <dgm:cxn modelId="{8E3D0497-DE3A-A642-AA1F-0B5EFFE6E6B1}" type="presParOf" srcId="{D5B443C5-19B1-A943-BBCF-7A4329C50D48}" destId="{2925F1C8-4883-D24B-B7BA-72E1A4CA1882}" srcOrd="1" destOrd="0" presId="urn:microsoft.com/office/officeart/2005/8/layout/process1"/>
    <dgm:cxn modelId="{E3D807C9-F95E-2347-927C-807ADFFC3F24}" type="presParOf" srcId="{2925F1C8-4883-D24B-B7BA-72E1A4CA1882}" destId="{B57527F7-FB5D-CE41-8764-21EE73A6C055}" srcOrd="0" destOrd="0" presId="urn:microsoft.com/office/officeart/2005/8/layout/process1"/>
    <dgm:cxn modelId="{83254A85-F033-4745-9F44-659B843E902F}" type="presParOf" srcId="{D5B443C5-19B1-A943-BBCF-7A4329C50D48}" destId="{EDD9AEF1-4628-4E4A-854C-DB59B4CCDD3F}" srcOrd="2" destOrd="0" presId="urn:microsoft.com/office/officeart/2005/8/layout/process1"/>
    <dgm:cxn modelId="{F4FA64AD-D6AB-4F41-95EF-26BB4959A31F}" type="presParOf" srcId="{D5B443C5-19B1-A943-BBCF-7A4329C50D48}" destId="{8070E6A6-9A5C-A648-99BE-C6998FA59050}" srcOrd="3" destOrd="0" presId="urn:microsoft.com/office/officeart/2005/8/layout/process1"/>
    <dgm:cxn modelId="{78F6D9FA-2B6D-1547-A862-895210646070}" type="presParOf" srcId="{8070E6A6-9A5C-A648-99BE-C6998FA59050}" destId="{3E9674C0-FE93-1045-9819-89BDC4023729}" srcOrd="0" destOrd="0" presId="urn:microsoft.com/office/officeart/2005/8/layout/process1"/>
    <dgm:cxn modelId="{285FE17E-49FE-B642-AC6C-39BA64A8A4CF}" type="presParOf" srcId="{D5B443C5-19B1-A943-BBCF-7A4329C50D48}" destId="{AE8D3296-741B-3B48-A50A-C7D9295CEBF4}" srcOrd="4" destOrd="0" presId="urn:microsoft.com/office/officeart/2005/8/layout/process1"/>
    <dgm:cxn modelId="{E723D47C-F189-E84E-BAC0-38044E87BFDE}" type="presParOf" srcId="{D5B443C5-19B1-A943-BBCF-7A4329C50D48}" destId="{04093135-31E5-3941-B602-C8AA30CA78EA}" srcOrd="5" destOrd="0" presId="urn:microsoft.com/office/officeart/2005/8/layout/process1"/>
    <dgm:cxn modelId="{FB63F6FA-8067-CC41-95FE-68F9ACC0018E}" type="presParOf" srcId="{04093135-31E5-3941-B602-C8AA30CA78EA}" destId="{3280FC74-CBFE-FD48-9787-3A8BF4CAFD20}" srcOrd="0" destOrd="0" presId="urn:microsoft.com/office/officeart/2005/8/layout/process1"/>
    <dgm:cxn modelId="{F508D8FF-C258-D94F-A5D3-9BDD00601EE1}" type="presParOf" srcId="{D5B443C5-19B1-A943-BBCF-7A4329C50D48}" destId="{E1129104-722F-E94C-B2B4-D2FC89855C1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05B07FF-25C6-8A48-A223-1292F955BB6B}">
      <dgm:prSet phldrT="[Texto]"/>
      <dgm:spPr>
        <a:solidFill>
          <a:srgbClr val="FFC000"/>
        </a:solidFill>
      </dgm:spPr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estructuras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/>
      <dgm:t>
        <a:bodyPr/>
        <a:lstStyle/>
        <a:p>
          <a:r>
            <a:rPr lang="es-ES_tradnl" dirty="0" smtClean="0"/>
            <a:t>Cargar arreglo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/>
      <dgm:t>
        <a:bodyPr/>
        <a:lstStyle/>
        <a:p>
          <a:r>
            <a:rPr lang="es-ES_tradnl" dirty="0" smtClean="0"/>
            <a:t>Invertir arreglo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ED7C6F1-1167-C24F-99A0-75EF1A7EE04E}">
      <dgm:prSet/>
      <dgm:spPr/>
      <dgm:t>
        <a:bodyPr/>
        <a:lstStyle/>
        <a:p>
          <a:r>
            <a:rPr lang="es-ES_tradnl" dirty="0" smtClean="0"/>
            <a:t>Mostrar arreglo invertido</a:t>
          </a:r>
          <a:endParaRPr lang="es-ES_tradnl" dirty="0"/>
        </a:p>
      </dgm:t>
    </dgm:pt>
    <dgm:pt modelId="{00F5B4E7-1D7C-EF48-A179-5A0555EB3C21}" type="parTrans" cxnId="{2F22DEA6-77F3-1942-BF67-A83EDF98A80B}">
      <dgm:prSet/>
      <dgm:spPr/>
      <dgm:t>
        <a:bodyPr/>
        <a:lstStyle/>
        <a:p>
          <a:endParaRPr lang="es-ES_tradnl"/>
        </a:p>
      </dgm:t>
    </dgm:pt>
    <dgm:pt modelId="{B8399966-50E2-6B48-9DBA-08E9526D066D}" type="sibTrans" cxnId="{2F22DEA6-77F3-1942-BF67-A83EDF98A80B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3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3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3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3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4093135-31E5-3941-B602-C8AA30CA78EA}" type="pres">
      <dgm:prSet presAssocID="{C9068763-B20D-BD45-AFD2-A2EC235E5476}" presName="sibTrans" presStyleLbl="sibTrans2D1" presStyleIdx="2" presStyleCnt="3"/>
      <dgm:spPr/>
      <dgm:t>
        <a:bodyPr/>
        <a:lstStyle/>
        <a:p>
          <a:endParaRPr lang="es-ES_tradnl"/>
        </a:p>
      </dgm:t>
    </dgm:pt>
    <dgm:pt modelId="{3280FC74-CBFE-FD48-9787-3A8BF4CAFD20}" type="pres">
      <dgm:prSet presAssocID="{C9068763-B20D-BD45-AFD2-A2EC235E5476}" presName="connectorText" presStyleLbl="sibTrans2D1" presStyleIdx="2" presStyleCnt="3"/>
      <dgm:spPr/>
      <dgm:t>
        <a:bodyPr/>
        <a:lstStyle/>
        <a:p>
          <a:endParaRPr lang="es-ES_tradnl"/>
        </a:p>
      </dgm:t>
    </dgm:pt>
    <dgm:pt modelId="{E1129104-722F-E94C-B2B4-D2FC89855C1D}" type="pres">
      <dgm:prSet presAssocID="{DED7C6F1-1167-C24F-99A0-75EF1A7EE04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330F70D3-9FBA-5144-B1A8-E71223F8F7AF}" type="presOf" srcId="{C9068763-B20D-BD45-AFD2-A2EC235E5476}" destId="{04093135-31E5-3941-B602-C8AA30CA78EA}" srcOrd="0" destOrd="0" presId="urn:microsoft.com/office/officeart/2005/8/layout/process1"/>
    <dgm:cxn modelId="{2F22DEA6-77F3-1942-BF67-A83EDF98A80B}" srcId="{24C02DC1-00EF-7540-B292-E0DA87A30575}" destId="{DED7C6F1-1167-C24F-99A0-75EF1A7EE04E}" srcOrd="3" destOrd="0" parTransId="{00F5B4E7-1D7C-EF48-A179-5A0555EB3C21}" sibTransId="{B8399966-50E2-6B48-9DBA-08E9526D066D}"/>
    <dgm:cxn modelId="{CAB639A8-86D0-3C42-A833-D109AE8635E7}" type="presOf" srcId="{04B812CC-064F-BE48-A09D-D8E836A3ED1E}" destId="{3E9674C0-FE93-1045-9819-89BDC4023729}" srcOrd="1" destOrd="0" presId="urn:microsoft.com/office/officeart/2005/8/layout/process1"/>
    <dgm:cxn modelId="{1B564852-B379-944D-B404-C1C9E52F8D7E}" type="presOf" srcId="{2982DFA8-99C6-204D-BA3F-14797B0F0FC2}" destId="{2925F1C8-4883-D24B-B7BA-72E1A4CA1882}" srcOrd="0" destOrd="0" presId="urn:microsoft.com/office/officeart/2005/8/layout/process1"/>
    <dgm:cxn modelId="{772FD545-8302-8843-962E-9158461CDA51}" type="presOf" srcId="{805B07FF-25C6-8A48-A223-1292F955BB6B}" destId="{A83545F3-BA70-364D-A832-9E538DF9E5B5}" srcOrd="0" destOrd="0" presId="urn:microsoft.com/office/officeart/2005/8/layout/process1"/>
    <dgm:cxn modelId="{BEB9A10F-80DE-AA42-8D0B-C887DD121777}" type="presOf" srcId="{A49F0936-02FE-0B4F-98C1-7EFAC91E2AC0}" destId="{EDD9AEF1-4628-4E4A-854C-DB59B4CCDD3F}" srcOrd="0" destOrd="0" presId="urn:microsoft.com/office/officeart/2005/8/layout/process1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2742A9C2-D58D-934A-93C6-08733D3FC53A}" type="presOf" srcId="{2982DFA8-99C6-204D-BA3F-14797B0F0FC2}" destId="{B57527F7-FB5D-CE41-8764-21EE73A6C055}" srcOrd="1" destOrd="0" presId="urn:microsoft.com/office/officeart/2005/8/layout/process1"/>
    <dgm:cxn modelId="{5A751180-0DD4-FD47-997F-E0B5138D87D2}" type="presOf" srcId="{DED7C6F1-1167-C24F-99A0-75EF1A7EE04E}" destId="{E1129104-722F-E94C-B2B4-D2FC89855C1D}" srcOrd="0" destOrd="0" presId="urn:microsoft.com/office/officeart/2005/8/layout/process1"/>
    <dgm:cxn modelId="{B3AF4005-019E-8447-BE30-39DC4F6F6967}" type="presOf" srcId="{24C02DC1-00EF-7540-B292-E0DA87A30575}" destId="{D5B443C5-19B1-A943-BBCF-7A4329C50D48}" srcOrd="0" destOrd="0" presId="urn:microsoft.com/office/officeart/2005/8/layout/process1"/>
    <dgm:cxn modelId="{96CCB64A-1FDF-E341-B476-5C0A36338C3A}" type="presOf" srcId="{C9068763-B20D-BD45-AFD2-A2EC235E5476}" destId="{3280FC74-CBFE-FD48-9787-3A8BF4CAFD20}" srcOrd="1" destOrd="0" presId="urn:microsoft.com/office/officeart/2005/8/layout/process1"/>
    <dgm:cxn modelId="{EF0FADFE-58DA-5A41-963A-43A998A1FC85}" type="presOf" srcId="{04B812CC-064F-BE48-A09D-D8E836A3ED1E}" destId="{8070E6A6-9A5C-A648-99BE-C6998FA59050}" srcOrd="0" destOrd="0" presId="urn:microsoft.com/office/officeart/2005/8/layout/process1"/>
    <dgm:cxn modelId="{A2F29231-23FB-2E42-BB33-DC7559A4EE61}" type="presOf" srcId="{A8FFA425-1108-5041-AD6D-65C39089570F}" destId="{AE8D3296-741B-3B48-A50A-C7D9295CEBF4}" srcOrd="0" destOrd="0" presId="urn:microsoft.com/office/officeart/2005/8/layout/process1"/>
    <dgm:cxn modelId="{AF3A90F1-C530-6745-88C0-9AF1E55C59A9}" type="presParOf" srcId="{D5B443C5-19B1-A943-BBCF-7A4329C50D48}" destId="{A83545F3-BA70-364D-A832-9E538DF9E5B5}" srcOrd="0" destOrd="0" presId="urn:microsoft.com/office/officeart/2005/8/layout/process1"/>
    <dgm:cxn modelId="{BF39146B-21B6-8548-9DAC-40B2FE6FC095}" type="presParOf" srcId="{D5B443C5-19B1-A943-BBCF-7A4329C50D48}" destId="{2925F1C8-4883-D24B-B7BA-72E1A4CA1882}" srcOrd="1" destOrd="0" presId="urn:microsoft.com/office/officeart/2005/8/layout/process1"/>
    <dgm:cxn modelId="{727B0909-892B-1544-9662-F9DDA009756A}" type="presParOf" srcId="{2925F1C8-4883-D24B-B7BA-72E1A4CA1882}" destId="{B57527F7-FB5D-CE41-8764-21EE73A6C055}" srcOrd="0" destOrd="0" presId="urn:microsoft.com/office/officeart/2005/8/layout/process1"/>
    <dgm:cxn modelId="{31516863-0292-2648-9C7E-72351F09C3F0}" type="presParOf" srcId="{D5B443C5-19B1-A943-BBCF-7A4329C50D48}" destId="{EDD9AEF1-4628-4E4A-854C-DB59B4CCDD3F}" srcOrd="2" destOrd="0" presId="urn:microsoft.com/office/officeart/2005/8/layout/process1"/>
    <dgm:cxn modelId="{CE18449B-2F80-4748-98CE-94CDC7398E33}" type="presParOf" srcId="{D5B443C5-19B1-A943-BBCF-7A4329C50D48}" destId="{8070E6A6-9A5C-A648-99BE-C6998FA59050}" srcOrd="3" destOrd="0" presId="urn:microsoft.com/office/officeart/2005/8/layout/process1"/>
    <dgm:cxn modelId="{C86F6843-35E0-774C-B6A3-1BFD22A43841}" type="presParOf" srcId="{8070E6A6-9A5C-A648-99BE-C6998FA59050}" destId="{3E9674C0-FE93-1045-9819-89BDC4023729}" srcOrd="0" destOrd="0" presId="urn:microsoft.com/office/officeart/2005/8/layout/process1"/>
    <dgm:cxn modelId="{7127B23B-3794-8640-9DDD-378D0694702F}" type="presParOf" srcId="{D5B443C5-19B1-A943-BBCF-7A4329C50D48}" destId="{AE8D3296-741B-3B48-A50A-C7D9295CEBF4}" srcOrd="4" destOrd="0" presId="urn:microsoft.com/office/officeart/2005/8/layout/process1"/>
    <dgm:cxn modelId="{2A441505-C0D5-BF49-AE21-5FDBC01A8683}" type="presParOf" srcId="{D5B443C5-19B1-A943-BBCF-7A4329C50D48}" destId="{04093135-31E5-3941-B602-C8AA30CA78EA}" srcOrd="5" destOrd="0" presId="urn:microsoft.com/office/officeart/2005/8/layout/process1"/>
    <dgm:cxn modelId="{D8349EAF-E55A-4449-A6C9-A33C67D7AD6B}" type="presParOf" srcId="{04093135-31E5-3941-B602-C8AA30CA78EA}" destId="{3280FC74-CBFE-FD48-9787-3A8BF4CAFD20}" srcOrd="0" destOrd="0" presId="urn:microsoft.com/office/officeart/2005/8/layout/process1"/>
    <dgm:cxn modelId="{2BC3D77C-73DF-EA4A-9EAE-6904975E7AC9}" type="presParOf" srcId="{D5B443C5-19B1-A943-BBCF-7A4329C50D48}" destId="{E1129104-722F-E94C-B2B4-D2FC89855C1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05B07FF-25C6-8A48-A223-1292F955BB6B}">
      <dgm:prSet phldrT="[Texto]"/>
      <dgm:spPr>
        <a:solidFill>
          <a:schemeClr val="accent1"/>
        </a:solidFill>
      </dgm:spPr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estructuras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>
        <a:solidFill>
          <a:srgbClr val="FFC000"/>
        </a:solidFill>
      </dgm:spPr>
      <dgm:t>
        <a:bodyPr/>
        <a:lstStyle/>
        <a:p>
          <a:r>
            <a:rPr lang="es-ES_tradnl" dirty="0" smtClean="0"/>
            <a:t>Cargar arreglo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/>
      <dgm:t>
        <a:bodyPr/>
        <a:lstStyle/>
        <a:p>
          <a:r>
            <a:rPr lang="es-ES_tradnl" dirty="0" smtClean="0"/>
            <a:t>Invertir arreglo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ED7C6F1-1167-C24F-99A0-75EF1A7EE04E}">
      <dgm:prSet/>
      <dgm:spPr/>
      <dgm:t>
        <a:bodyPr/>
        <a:lstStyle/>
        <a:p>
          <a:r>
            <a:rPr lang="es-ES_tradnl" dirty="0" smtClean="0"/>
            <a:t>Mostrar arreglo invertido</a:t>
          </a:r>
          <a:endParaRPr lang="es-ES_tradnl" dirty="0"/>
        </a:p>
      </dgm:t>
    </dgm:pt>
    <dgm:pt modelId="{00F5B4E7-1D7C-EF48-A179-5A0555EB3C21}" type="parTrans" cxnId="{2F22DEA6-77F3-1942-BF67-A83EDF98A80B}">
      <dgm:prSet/>
      <dgm:spPr/>
      <dgm:t>
        <a:bodyPr/>
        <a:lstStyle/>
        <a:p>
          <a:endParaRPr lang="es-ES_tradnl"/>
        </a:p>
      </dgm:t>
    </dgm:pt>
    <dgm:pt modelId="{B8399966-50E2-6B48-9DBA-08E9526D066D}" type="sibTrans" cxnId="{2F22DEA6-77F3-1942-BF67-A83EDF98A80B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3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3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3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3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4093135-31E5-3941-B602-C8AA30CA78EA}" type="pres">
      <dgm:prSet presAssocID="{C9068763-B20D-BD45-AFD2-A2EC235E5476}" presName="sibTrans" presStyleLbl="sibTrans2D1" presStyleIdx="2" presStyleCnt="3"/>
      <dgm:spPr/>
      <dgm:t>
        <a:bodyPr/>
        <a:lstStyle/>
        <a:p>
          <a:endParaRPr lang="es-ES_tradnl"/>
        </a:p>
      </dgm:t>
    </dgm:pt>
    <dgm:pt modelId="{3280FC74-CBFE-FD48-9787-3A8BF4CAFD20}" type="pres">
      <dgm:prSet presAssocID="{C9068763-B20D-BD45-AFD2-A2EC235E5476}" presName="connectorText" presStyleLbl="sibTrans2D1" presStyleIdx="2" presStyleCnt="3"/>
      <dgm:spPr/>
      <dgm:t>
        <a:bodyPr/>
        <a:lstStyle/>
        <a:p>
          <a:endParaRPr lang="es-ES_tradnl"/>
        </a:p>
      </dgm:t>
    </dgm:pt>
    <dgm:pt modelId="{E1129104-722F-E94C-B2B4-D2FC89855C1D}" type="pres">
      <dgm:prSet presAssocID="{DED7C6F1-1167-C24F-99A0-75EF1A7EE04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3069DB9E-5FE0-394C-9AE8-9BA4B2720BE9}" type="presOf" srcId="{A8FFA425-1108-5041-AD6D-65C39089570F}" destId="{AE8D3296-741B-3B48-A50A-C7D9295CEBF4}" srcOrd="0" destOrd="0" presId="urn:microsoft.com/office/officeart/2005/8/layout/process1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E5D1CA9A-D78C-1843-9516-5BBC7406FD00}" type="presOf" srcId="{04B812CC-064F-BE48-A09D-D8E836A3ED1E}" destId="{8070E6A6-9A5C-A648-99BE-C6998FA59050}" srcOrd="0" destOrd="0" presId="urn:microsoft.com/office/officeart/2005/8/layout/process1"/>
    <dgm:cxn modelId="{B3B337D8-DDEE-984B-A9DC-5FF28CB44F6B}" type="presOf" srcId="{04B812CC-064F-BE48-A09D-D8E836A3ED1E}" destId="{3E9674C0-FE93-1045-9819-89BDC4023729}" srcOrd="1" destOrd="0" presId="urn:microsoft.com/office/officeart/2005/8/layout/process1"/>
    <dgm:cxn modelId="{2F52BCE8-55F3-B34F-BBFF-A83C4DEC0205}" type="presOf" srcId="{24C02DC1-00EF-7540-B292-E0DA87A30575}" destId="{D5B443C5-19B1-A943-BBCF-7A4329C50D48}" srcOrd="0" destOrd="0" presId="urn:microsoft.com/office/officeart/2005/8/layout/process1"/>
    <dgm:cxn modelId="{3CD3C3E4-4E1C-DB46-A6A8-76CE7E4C2A83}" type="presOf" srcId="{A49F0936-02FE-0B4F-98C1-7EFAC91E2AC0}" destId="{EDD9AEF1-4628-4E4A-854C-DB59B4CCDD3F}" srcOrd="0" destOrd="0" presId="urn:microsoft.com/office/officeart/2005/8/layout/process1"/>
    <dgm:cxn modelId="{DFB480B2-8A21-BD47-B3CD-44DF3E0ED133}" type="presOf" srcId="{DED7C6F1-1167-C24F-99A0-75EF1A7EE04E}" destId="{E1129104-722F-E94C-B2B4-D2FC89855C1D}" srcOrd="0" destOrd="0" presId="urn:microsoft.com/office/officeart/2005/8/layout/process1"/>
    <dgm:cxn modelId="{CF977170-0583-4F42-90FB-46E68965A88E}" type="presOf" srcId="{805B07FF-25C6-8A48-A223-1292F955BB6B}" destId="{A83545F3-BA70-364D-A832-9E538DF9E5B5}" srcOrd="0" destOrd="0" presId="urn:microsoft.com/office/officeart/2005/8/layout/process1"/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E1839EAA-A1A0-7D43-96B9-B189CC250B07}" type="presOf" srcId="{2982DFA8-99C6-204D-BA3F-14797B0F0FC2}" destId="{2925F1C8-4883-D24B-B7BA-72E1A4CA1882}" srcOrd="0" destOrd="0" presId="urn:microsoft.com/office/officeart/2005/8/layout/process1"/>
    <dgm:cxn modelId="{1EA31814-667C-4949-AD10-F05D87263FA4}" type="presOf" srcId="{C9068763-B20D-BD45-AFD2-A2EC235E5476}" destId="{3280FC74-CBFE-FD48-9787-3A8BF4CAFD20}" srcOrd="1" destOrd="0" presId="urn:microsoft.com/office/officeart/2005/8/layout/process1"/>
    <dgm:cxn modelId="{D601D006-A9E5-F24C-B9F3-8A07E777C961}" type="presOf" srcId="{2982DFA8-99C6-204D-BA3F-14797B0F0FC2}" destId="{B57527F7-FB5D-CE41-8764-21EE73A6C055}" srcOrd="1" destOrd="0" presId="urn:microsoft.com/office/officeart/2005/8/layout/process1"/>
    <dgm:cxn modelId="{36A2B917-C30C-494C-A1E8-B895E6287B12}" type="presOf" srcId="{C9068763-B20D-BD45-AFD2-A2EC235E5476}" destId="{04093135-31E5-3941-B602-C8AA30CA78EA}" srcOrd="0" destOrd="0" presId="urn:microsoft.com/office/officeart/2005/8/layout/process1"/>
    <dgm:cxn modelId="{2F22DEA6-77F3-1942-BF67-A83EDF98A80B}" srcId="{24C02DC1-00EF-7540-B292-E0DA87A30575}" destId="{DED7C6F1-1167-C24F-99A0-75EF1A7EE04E}" srcOrd="3" destOrd="0" parTransId="{00F5B4E7-1D7C-EF48-A179-5A0555EB3C21}" sibTransId="{B8399966-50E2-6B48-9DBA-08E9526D066D}"/>
    <dgm:cxn modelId="{094D543B-2E2E-BD42-98E4-DC813174AF8D}" type="presParOf" srcId="{D5B443C5-19B1-A943-BBCF-7A4329C50D48}" destId="{A83545F3-BA70-364D-A832-9E538DF9E5B5}" srcOrd="0" destOrd="0" presId="urn:microsoft.com/office/officeart/2005/8/layout/process1"/>
    <dgm:cxn modelId="{161B7FCA-7A31-E642-85AE-6E81FFAB3C09}" type="presParOf" srcId="{D5B443C5-19B1-A943-BBCF-7A4329C50D48}" destId="{2925F1C8-4883-D24B-B7BA-72E1A4CA1882}" srcOrd="1" destOrd="0" presId="urn:microsoft.com/office/officeart/2005/8/layout/process1"/>
    <dgm:cxn modelId="{815D88FF-2605-4D48-AF82-F102FA530D22}" type="presParOf" srcId="{2925F1C8-4883-D24B-B7BA-72E1A4CA1882}" destId="{B57527F7-FB5D-CE41-8764-21EE73A6C055}" srcOrd="0" destOrd="0" presId="urn:microsoft.com/office/officeart/2005/8/layout/process1"/>
    <dgm:cxn modelId="{4773FDD5-8812-3B46-ACED-BC908E20DE9E}" type="presParOf" srcId="{D5B443C5-19B1-A943-BBCF-7A4329C50D48}" destId="{EDD9AEF1-4628-4E4A-854C-DB59B4CCDD3F}" srcOrd="2" destOrd="0" presId="urn:microsoft.com/office/officeart/2005/8/layout/process1"/>
    <dgm:cxn modelId="{2DDBA5C7-F337-5243-A5B7-F9A9C0A87932}" type="presParOf" srcId="{D5B443C5-19B1-A943-BBCF-7A4329C50D48}" destId="{8070E6A6-9A5C-A648-99BE-C6998FA59050}" srcOrd="3" destOrd="0" presId="urn:microsoft.com/office/officeart/2005/8/layout/process1"/>
    <dgm:cxn modelId="{CEC6312D-D35C-534D-8934-8FA0AF384D30}" type="presParOf" srcId="{8070E6A6-9A5C-A648-99BE-C6998FA59050}" destId="{3E9674C0-FE93-1045-9819-89BDC4023729}" srcOrd="0" destOrd="0" presId="urn:microsoft.com/office/officeart/2005/8/layout/process1"/>
    <dgm:cxn modelId="{AE1C1342-57F2-3140-B263-152C217FA51D}" type="presParOf" srcId="{D5B443C5-19B1-A943-BBCF-7A4329C50D48}" destId="{AE8D3296-741B-3B48-A50A-C7D9295CEBF4}" srcOrd="4" destOrd="0" presId="urn:microsoft.com/office/officeart/2005/8/layout/process1"/>
    <dgm:cxn modelId="{72EBEB56-D230-8649-9CCF-24A8C755699F}" type="presParOf" srcId="{D5B443C5-19B1-A943-BBCF-7A4329C50D48}" destId="{04093135-31E5-3941-B602-C8AA30CA78EA}" srcOrd="5" destOrd="0" presId="urn:microsoft.com/office/officeart/2005/8/layout/process1"/>
    <dgm:cxn modelId="{AEA57EA8-06AE-7042-AB90-49D0ACEE1BB2}" type="presParOf" srcId="{04093135-31E5-3941-B602-C8AA30CA78EA}" destId="{3280FC74-CBFE-FD48-9787-3A8BF4CAFD20}" srcOrd="0" destOrd="0" presId="urn:microsoft.com/office/officeart/2005/8/layout/process1"/>
    <dgm:cxn modelId="{B87ED1B9-562E-0D47-8EBD-A60558E6B426}" type="presParOf" srcId="{D5B443C5-19B1-A943-BBCF-7A4329C50D48}" destId="{E1129104-722F-E94C-B2B4-D2FC89855C1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05B07FF-25C6-8A48-A223-1292F955BB6B}">
      <dgm:prSet phldrT="[Texto]"/>
      <dgm:spPr>
        <a:solidFill>
          <a:schemeClr val="accent1"/>
        </a:solidFill>
      </dgm:spPr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estructuras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/>
      <dgm:t>
        <a:bodyPr/>
        <a:lstStyle/>
        <a:p>
          <a:r>
            <a:rPr lang="es-ES_tradnl" dirty="0" smtClean="0"/>
            <a:t>Cargar arreglo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>
        <a:solidFill>
          <a:srgbClr val="FFC000"/>
        </a:solidFill>
      </dgm:spPr>
      <dgm:t>
        <a:bodyPr/>
        <a:lstStyle/>
        <a:p>
          <a:r>
            <a:rPr lang="es-ES_tradnl" dirty="0" smtClean="0"/>
            <a:t>Invertir arreglo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ED7C6F1-1167-C24F-99A0-75EF1A7EE04E}">
      <dgm:prSet/>
      <dgm:spPr/>
      <dgm:t>
        <a:bodyPr/>
        <a:lstStyle/>
        <a:p>
          <a:r>
            <a:rPr lang="es-ES_tradnl" dirty="0" smtClean="0"/>
            <a:t>Mostrar arreglo invertido</a:t>
          </a:r>
          <a:endParaRPr lang="es-ES_tradnl" dirty="0"/>
        </a:p>
      </dgm:t>
    </dgm:pt>
    <dgm:pt modelId="{00F5B4E7-1D7C-EF48-A179-5A0555EB3C21}" type="parTrans" cxnId="{2F22DEA6-77F3-1942-BF67-A83EDF98A80B}">
      <dgm:prSet/>
      <dgm:spPr/>
      <dgm:t>
        <a:bodyPr/>
        <a:lstStyle/>
        <a:p>
          <a:endParaRPr lang="es-ES_tradnl"/>
        </a:p>
      </dgm:t>
    </dgm:pt>
    <dgm:pt modelId="{B8399966-50E2-6B48-9DBA-08E9526D066D}" type="sibTrans" cxnId="{2F22DEA6-77F3-1942-BF67-A83EDF98A80B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3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3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3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3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4093135-31E5-3941-B602-C8AA30CA78EA}" type="pres">
      <dgm:prSet presAssocID="{C9068763-B20D-BD45-AFD2-A2EC235E5476}" presName="sibTrans" presStyleLbl="sibTrans2D1" presStyleIdx="2" presStyleCnt="3"/>
      <dgm:spPr/>
      <dgm:t>
        <a:bodyPr/>
        <a:lstStyle/>
        <a:p>
          <a:endParaRPr lang="es-ES_tradnl"/>
        </a:p>
      </dgm:t>
    </dgm:pt>
    <dgm:pt modelId="{3280FC74-CBFE-FD48-9787-3A8BF4CAFD20}" type="pres">
      <dgm:prSet presAssocID="{C9068763-B20D-BD45-AFD2-A2EC235E5476}" presName="connectorText" presStyleLbl="sibTrans2D1" presStyleIdx="2" presStyleCnt="3"/>
      <dgm:spPr/>
      <dgm:t>
        <a:bodyPr/>
        <a:lstStyle/>
        <a:p>
          <a:endParaRPr lang="es-ES_tradnl"/>
        </a:p>
      </dgm:t>
    </dgm:pt>
    <dgm:pt modelId="{E1129104-722F-E94C-B2B4-D2FC89855C1D}" type="pres">
      <dgm:prSet presAssocID="{DED7C6F1-1167-C24F-99A0-75EF1A7EE04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B91CFD6F-9B6B-B640-8BB5-DEDB564F1E81}" type="presOf" srcId="{A8FFA425-1108-5041-AD6D-65C39089570F}" destId="{AE8D3296-741B-3B48-A50A-C7D9295CEBF4}" srcOrd="0" destOrd="0" presId="urn:microsoft.com/office/officeart/2005/8/layout/process1"/>
    <dgm:cxn modelId="{525EF351-9E50-8E4B-BC37-62B235FD15F3}" type="presOf" srcId="{DED7C6F1-1167-C24F-99A0-75EF1A7EE04E}" destId="{E1129104-722F-E94C-B2B4-D2FC89855C1D}" srcOrd="0" destOrd="0" presId="urn:microsoft.com/office/officeart/2005/8/layout/process1"/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39063D12-DB6A-084A-8AC2-8BB4C8E60CA6}" type="presOf" srcId="{A49F0936-02FE-0B4F-98C1-7EFAC91E2AC0}" destId="{EDD9AEF1-4628-4E4A-854C-DB59B4CCDD3F}" srcOrd="0" destOrd="0" presId="urn:microsoft.com/office/officeart/2005/8/layout/process1"/>
    <dgm:cxn modelId="{0982580D-1A49-6948-B714-0C133CBA4A89}" type="presOf" srcId="{C9068763-B20D-BD45-AFD2-A2EC235E5476}" destId="{04093135-31E5-3941-B602-C8AA30CA78EA}" srcOrd="0" destOrd="0" presId="urn:microsoft.com/office/officeart/2005/8/layout/process1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9836C8BB-046C-644B-8153-7A064BF32E66}" type="presOf" srcId="{2982DFA8-99C6-204D-BA3F-14797B0F0FC2}" destId="{2925F1C8-4883-D24B-B7BA-72E1A4CA1882}" srcOrd="0" destOrd="0" presId="urn:microsoft.com/office/officeart/2005/8/layout/process1"/>
    <dgm:cxn modelId="{413B2384-6949-0140-B035-F5B1AF1EB30D}" type="presOf" srcId="{2982DFA8-99C6-204D-BA3F-14797B0F0FC2}" destId="{B57527F7-FB5D-CE41-8764-21EE73A6C055}" srcOrd="1" destOrd="0" presId="urn:microsoft.com/office/officeart/2005/8/layout/process1"/>
    <dgm:cxn modelId="{8C270C7A-933E-BA4D-8016-7E6218D804F2}" type="presOf" srcId="{04B812CC-064F-BE48-A09D-D8E836A3ED1E}" destId="{8070E6A6-9A5C-A648-99BE-C6998FA59050}" srcOrd="0" destOrd="0" presId="urn:microsoft.com/office/officeart/2005/8/layout/process1"/>
    <dgm:cxn modelId="{C2437B3E-0CB8-864D-AB2B-A4FFBAC2776B}" type="presOf" srcId="{C9068763-B20D-BD45-AFD2-A2EC235E5476}" destId="{3280FC74-CBFE-FD48-9787-3A8BF4CAFD20}" srcOrd="1" destOrd="0" presId="urn:microsoft.com/office/officeart/2005/8/layout/process1"/>
    <dgm:cxn modelId="{EE7B4EE7-F18D-FB48-BA95-50BB1D90044A}" type="presOf" srcId="{805B07FF-25C6-8A48-A223-1292F955BB6B}" destId="{A83545F3-BA70-364D-A832-9E538DF9E5B5}" srcOrd="0" destOrd="0" presId="urn:microsoft.com/office/officeart/2005/8/layout/process1"/>
    <dgm:cxn modelId="{0A3058BE-C4D7-2F46-9093-A48049E7189B}" type="presOf" srcId="{04B812CC-064F-BE48-A09D-D8E836A3ED1E}" destId="{3E9674C0-FE93-1045-9819-89BDC4023729}" srcOrd="1" destOrd="0" presId="urn:microsoft.com/office/officeart/2005/8/layout/process1"/>
    <dgm:cxn modelId="{2F22DEA6-77F3-1942-BF67-A83EDF98A80B}" srcId="{24C02DC1-00EF-7540-B292-E0DA87A30575}" destId="{DED7C6F1-1167-C24F-99A0-75EF1A7EE04E}" srcOrd="3" destOrd="0" parTransId="{00F5B4E7-1D7C-EF48-A179-5A0555EB3C21}" sibTransId="{B8399966-50E2-6B48-9DBA-08E9526D066D}"/>
    <dgm:cxn modelId="{6D3D877B-FB8B-7447-B861-78601A042E4C}" type="presOf" srcId="{24C02DC1-00EF-7540-B292-E0DA87A30575}" destId="{D5B443C5-19B1-A943-BBCF-7A4329C50D48}" srcOrd="0" destOrd="0" presId="urn:microsoft.com/office/officeart/2005/8/layout/process1"/>
    <dgm:cxn modelId="{4EE8DA0D-5D55-654D-B051-7CDA5E386AF4}" type="presParOf" srcId="{D5B443C5-19B1-A943-BBCF-7A4329C50D48}" destId="{A83545F3-BA70-364D-A832-9E538DF9E5B5}" srcOrd="0" destOrd="0" presId="urn:microsoft.com/office/officeart/2005/8/layout/process1"/>
    <dgm:cxn modelId="{66859F29-AE1D-EB4E-AB96-38F9C47DBDE6}" type="presParOf" srcId="{D5B443C5-19B1-A943-BBCF-7A4329C50D48}" destId="{2925F1C8-4883-D24B-B7BA-72E1A4CA1882}" srcOrd="1" destOrd="0" presId="urn:microsoft.com/office/officeart/2005/8/layout/process1"/>
    <dgm:cxn modelId="{9CD47D21-DFF1-7841-84E7-7E3C664A3F15}" type="presParOf" srcId="{2925F1C8-4883-D24B-B7BA-72E1A4CA1882}" destId="{B57527F7-FB5D-CE41-8764-21EE73A6C055}" srcOrd="0" destOrd="0" presId="urn:microsoft.com/office/officeart/2005/8/layout/process1"/>
    <dgm:cxn modelId="{75C46D30-F2B6-3641-A1D8-5C5FFFAED46F}" type="presParOf" srcId="{D5B443C5-19B1-A943-BBCF-7A4329C50D48}" destId="{EDD9AEF1-4628-4E4A-854C-DB59B4CCDD3F}" srcOrd="2" destOrd="0" presId="urn:microsoft.com/office/officeart/2005/8/layout/process1"/>
    <dgm:cxn modelId="{6C22407D-C833-EB4E-9F71-64D01BEEE03E}" type="presParOf" srcId="{D5B443C5-19B1-A943-BBCF-7A4329C50D48}" destId="{8070E6A6-9A5C-A648-99BE-C6998FA59050}" srcOrd="3" destOrd="0" presId="urn:microsoft.com/office/officeart/2005/8/layout/process1"/>
    <dgm:cxn modelId="{BEAF6C5A-BCB1-804F-B819-2D7D6DFA62BD}" type="presParOf" srcId="{8070E6A6-9A5C-A648-99BE-C6998FA59050}" destId="{3E9674C0-FE93-1045-9819-89BDC4023729}" srcOrd="0" destOrd="0" presId="urn:microsoft.com/office/officeart/2005/8/layout/process1"/>
    <dgm:cxn modelId="{E538CBFF-A1FA-794A-B6D3-DE5F62370F60}" type="presParOf" srcId="{D5B443C5-19B1-A943-BBCF-7A4329C50D48}" destId="{AE8D3296-741B-3B48-A50A-C7D9295CEBF4}" srcOrd="4" destOrd="0" presId="urn:microsoft.com/office/officeart/2005/8/layout/process1"/>
    <dgm:cxn modelId="{D42E899C-AD3B-2F43-AB8F-AA1E9A1D0648}" type="presParOf" srcId="{D5B443C5-19B1-A943-BBCF-7A4329C50D48}" destId="{04093135-31E5-3941-B602-C8AA30CA78EA}" srcOrd="5" destOrd="0" presId="urn:microsoft.com/office/officeart/2005/8/layout/process1"/>
    <dgm:cxn modelId="{286F1573-B790-0C49-AB16-5FAF856D9E11}" type="presParOf" srcId="{04093135-31E5-3941-B602-C8AA30CA78EA}" destId="{3280FC74-CBFE-FD48-9787-3A8BF4CAFD20}" srcOrd="0" destOrd="0" presId="urn:microsoft.com/office/officeart/2005/8/layout/process1"/>
    <dgm:cxn modelId="{07A541F9-4891-7C49-BED6-B49762844CA6}" type="presParOf" srcId="{D5B443C5-19B1-A943-BBCF-7A4329C50D48}" destId="{E1129104-722F-E94C-B2B4-D2FC89855C1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05B07FF-25C6-8A48-A223-1292F955BB6B}">
      <dgm:prSet phldrT="[Texto]"/>
      <dgm:spPr>
        <a:solidFill>
          <a:schemeClr val="accent1"/>
        </a:solidFill>
      </dgm:spPr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estructuras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/>
      <dgm:t>
        <a:bodyPr/>
        <a:lstStyle/>
        <a:p>
          <a:r>
            <a:rPr lang="es-ES_tradnl" dirty="0" smtClean="0"/>
            <a:t>Cargar arreglo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/>
      <dgm:t>
        <a:bodyPr/>
        <a:lstStyle/>
        <a:p>
          <a:r>
            <a:rPr lang="es-ES_tradnl" dirty="0" smtClean="0"/>
            <a:t>Invertir arreglo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ED7C6F1-1167-C24F-99A0-75EF1A7EE04E}">
      <dgm:prSet/>
      <dgm:spPr>
        <a:solidFill>
          <a:srgbClr val="FFC000"/>
        </a:solidFill>
      </dgm:spPr>
      <dgm:t>
        <a:bodyPr/>
        <a:lstStyle/>
        <a:p>
          <a:r>
            <a:rPr lang="es-ES_tradnl" dirty="0" smtClean="0"/>
            <a:t>Mostrar arreglo invertido</a:t>
          </a:r>
          <a:endParaRPr lang="es-ES_tradnl" dirty="0"/>
        </a:p>
      </dgm:t>
    </dgm:pt>
    <dgm:pt modelId="{00F5B4E7-1D7C-EF48-A179-5A0555EB3C21}" type="parTrans" cxnId="{2F22DEA6-77F3-1942-BF67-A83EDF98A80B}">
      <dgm:prSet/>
      <dgm:spPr/>
      <dgm:t>
        <a:bodyPr/>
        <a:lstStyle/>
        <a:p>
          <a:endParaRPr lang="es-ES_tradnl"/>
        </a:p>
      </dgm:t>
    </dgm:pt>
    <dgm:pt modelId="{B8399966-50E2-6B48-9DBA-08E9526D066D}" type="sibTrans" cxnId="{2F22DEA6-77F3-1942-BF67-A83EDF98A80B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3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3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3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3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4093135-31E5-3941-B602-C8AA30CA78EA}" type="pres">
      <dgm:prSet presAssocID="{C9068763-B20D-BD45-AFD2-A2EC235E5476}" presName="sibTrans" presStyleLbl="sibTrans2D1" presStyleIdx="2" presStyleCnt="3"/>
      <dgm:spPr/>
      <dgm:t>
        <a:bodyPr/>
        <a:lstStyle/>
        <a:p>
          <a:endParaRPr lang="es-ES_tradnl"/>
        </a:p>
      </dgm:t>
    </dgm:pt>
    <dgm:pt modelId="{3280FC74-CBFE-FD48-9787-3A8BF4CAFD20}" type="pres">
      <dgm:prSet presAssocID="{C9068763-B20D-BD45-AFD2-A2EC235E5476}" presName="connectorText" presStyleLbl="sibTrans2D1" presStyleIdx="2" presStyleCnt="3"/>
      <dgm:spPr/>
      <dgm:t>
        <a:bodyPr/>
        <a:lstStyle/>
        <a:p>
          <a:endParaRPr lang="es-ES_tradnl"/>
        </a:p>
      </dgm:t>
    </dgm:pt>
    <dgm:pt modelId="{E1129104-722F-E94C-B2B4-D2FC89855C1D}" type="pres">
      <dgm:prSet presAssocID="{DED7C6F1-1167-C24F-99A0-75EF1A7EE04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07DB150B-CFA3-3D4F-A58D-25DCF5B54399}" type="presOf" srcId="{C9068763-B20D-BD45-AFD2-A2EC235E5476}" destId="{3280FC74-CBFE-FD48-9787-3A8BF4CAFD20}" srcOrd="1" destOrd="0" presId="urn:microsoft.com/office/officeart/2005/8/layout/process1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2B98D371-42EB-BD48-BFEF-FD691838B673}" type="presOf" srcId="{2982DFA8-99C6-204D-BA3F-14797B0F0FC2}" destId="{B57527F7-FB5D-CE41-8764-21EE73A6C055}" srcOrd="1" destOrd="0" presId="urn:microsoft.com/office/officeart/2005/8/layout/process1"/>
    <dgm:cxn modelId="{537944EE-B4FF-0344-BE6E-D5D368814D11}" type="presOf" srcId="{805B07FF-25C6-8A48-A223-1292F955BB6B}" destId="{A83545F3-BA70-364D-A832-9E538DF9E5B5}" srcOrd="0" destOrd="0" presId="urn:microsoft.com/office/officeart/2005/8/layout/process1"/>
    <dgm:cxn modelId="{269CFEFF-B48B-0644-BFB2-BD38BB90C4FC}" type="presOf" srcId="{C9068763-B20D-BD45-AFD2-A2EC235E5476}" destId="{04093135-31E5-3941-B602-C8AA30CA78EA}" srcOrd="0" destOrd="0" presId="urn:microsoft.com/office/officeart/2005/8/layout/process1"/>
    <dgm:cxn modelId="{8BA7F631-6373-D04B-B228-510C89A16726}" type="presOf" srcId="{04B812CC-064F-BE48-A09D-D8E836A3ED1E}" destId="{3E9674C0-FE93-1045-9819-89BDC4023729}" srcOrd="1" destOrd="0" presId="urn:microsoft.com/office/officeart/2005/8/layout/process1"/>
    <dgm:cxn modelId="{EA614025-6F58-AB43-98B7-3703AFBC6F05}" type="presOf" srcId="{DED7C6F1-1167-C24F-99A0-75EF1A7EE04E}" destId="{E1129104-722F-E94C-B2B4-D2FC89855C1D}" srcOrd="0" destOrd="0" presId="urn:microsoft.com/office/officeart/2005/8/layout/process1"/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90360696-A344-A84C-8094-8CF896922677}" type="presOf" srcId="{04B812CC-064F-BE48-A09D-D8E836A3ED1E}" destId="{8070E6A6-9A5C-A648-99BE-C6998FA59050}" srcOrd="0" destOrd="0" presId="urn:microsoft.com/office/officeart/2005/8/layout/process1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3EE2176A-179A-D049-954A-727578687008}" type="presOf" srcId="{2982DFA8-99C6-204D-BA3F-14797B0F0FC2}" destId="{2925F1C8-4883-D24B-B7BA-72E1A4CA1882}" srcOrd="0" destOrd="0" presId="urn:microsoft.com/office/officeart/2005/8/layout/process1"/>
    <dgm:cxn modelId="{168ACDAB-B56A-AD4A-9E4E-F2506DB92A3F}" type="presOf" srcId="{A8FFA425-1108-5041-AD6D-65C39089570F}" destId="{AE8D3296-741B-3B48-A50A-C7D9295CEBF4}" srcOrd="0" destOrd="0" presId="urn:microsoft.com/office/officeart/2005/8/layout/process1"/>
    <dgm:cxn modelId="{6CAEF004-98FC-8040-ADB7-D19F7313679E}" type="presOf" srcId="{A49F0936-02FE-0B4F-98C1-7EFAC91E2AC0}" destId="{EDD9AEF1-4628-4E4A-854C-DB59B4CCDD3F}" srcOrd="0" destOrd="0" presId="urn:microsoft.com/office/officeart/2005/8/layout/process1"/>
    <dgm:cxn modelId="{009C4F9A-0766-104E-B424-7BD3C5269B7C}" type="presOf" srcId="{24C02DC1-00EF-7540-B292-E0DA87A30575}" destId="{D5B443C5-19B1-A943-BBCF-7A4329C50D48}" srcOrd="0" destOrd="0" presId="urn:microsoft.com/office/officeart/2005/8/layout/process1"/>
    <dgm:cxn modelId="{2F22DEA6-77F3-1942-BF67-A83EDF98A80B}" srcId="{24C02DC1-00EF-7540-B292-E0DA87A30575}" destId="{DED7C6F1-1167-C24F-99A0-75EF1A7EE04E}" srcOrd="3" destOrd="0" parTransId="{00F5B4E7-1D7C-EF48-A179-5A0555EB3C21}" sibTransId="{B8399966-50E2-6B48-9DBA-08E9526D066D}"/>
    <dgm:cxn modelId="{DD3BB3B9-8B6E-6E4E-A111-EDC926F0321B}" type="presParOf" srcId="{D5B443C5-19B1-A943-BBCF-7A4329C50D48}" destId="{A83545F3-BA70-364D-A832-9E538DF9E5B5}" srcOrd="0" destOrd="0" presId="urn:microsoft.com/office/officeart/2005/8/layout/process1"/>
    <dgm:cxn modelId="{84048142-7317-7849-BA8D-656DB2FD10C5}" type="presParOf" srcId="{D5B443C5-19B1-A943-BBCF-7A4329C50D48}" destId="{2925F1C8-4883-D24B-B7BA-72E1A4CA1882}" srcOrd="1" destOrd="0" presId="urn:microsoft.com/office/officeart/2005/8/layout/process1"/>
    <dgm:cxn modelId="{46BC16AD-DEC9-044C-9916-326169054EEE}" type="presParOf" srcId="{2925F1C8-4883-D24B-B7BA-72E1A4CA1882}" destId="{B57527F7-FB5D-CE41-8764-21EE73A6C055}" srcOrd="0" destOrd="0" presId="urn:microsoft.com/office/officeart/2005/8/layout/process1"/>
    <dgm:cxn modelId="{ED5981DD-06DE-C24B-B6E3-87DC3757AC20}" type="presParOf" srcId="{D5B443C5-19B1-A943-BBCF-7A4329C50D48}" destId="{EDD9AEF1-4628-4E4A-854C-DB59B4CCDD3F}" srcOrd="2" destOrd="0" presId="urn:microsoft.com/office/officeart/2005/8/layout/process1"/>
    <dgm:cxn modelId="{1BC7113D-AE2B-A443-A5AD-ADA4891A99E9}" type="presParOf" srcId="{D5B443C5-19B1-A943-BBCF-7A4329C50D48}" destId="{8070E6A6-9A5C-A648-99BE-C6998FA59050}" srcOrd="3" destOrd="0" presId="urn:microsoft.com/office/officeart/2005/8/layout/process1"/>
    <dgm:cxn modelId="{B8A33F84-41E0-7D44-9D7E-946A5290D08A}" type="presParOf" srcId="{8070E6A6-9A5C-A648-99BE-C6998FA59050}" destId="{3E9674C0-FE93-1045-9819-89BDC4023729}" srcOrd="0" destOrd="0" presId="urn:microsoft.com/office/officeart/2005/8/layout/process1"/>
    <dgm:cxn modelId="{BE9EE6D7-8186-C94F-8468-936EDE12A5E7}" type="presParOf" srcId="{D5B443C5-19B1-A943-BBCF-7A4329C50D48}" destId="{AE8D3296-741B-3B48-A50A-C7D9295CEBF4}" srcOrd="4" destOrd="0" presId="urn:microsoft.com/office/officeart/2005/8/layout/process1"/>
    <dgm:cxn modelId="{7548FFC3-E4A8-A74A-9771-E962A5ED3B20}" type="presParOf" srcId="{D5B443C5-19B1-A943-BBCF-7A4329C50D48}" destId="{04093135-31E5-3941-B602-C8AA30CA78EA}" srcOrd="5" destOrd="0" presId="urn:microsoft.com/office/officeart/2005/8/layout/process1"/>
    <dgm:cxn modelId="{52A56E5D-E1CD-7444-9C49-C795BE11E2A9}" type="presParOf" srcId="{04093135-31E5-3941-B602-C8AA30CA78EA}" destId="{3280FC74-CBFE-FD48-9787-3A8BF4CAFD20}" srcOrd="0" destOrd="0" presId="urn:microsoft.com/office/officeart/2005/8/layout/process1"/>
    <dgm:cxn modelId="{83E8BA00-879D-D445-B133-2B112EFCC092}" type="presParOf" srcId="{D5B443C5-19B1-A943-BBCF-7A4329C50D48}" destId="{E1129104-722F-E94C-B2B4-D2FC89855C1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05B07FF-25C6-8A48-A223-1292F955BB6B}">
      <dgm:prSet phldrT="[Texto]"/>
      <dgm:spPr/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estructuras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>
        <a:solidFill>
          <a:srgbClr val="FFC000"/>
        </a:solidFill>
      </dgm:spPr>
      <dgm:t>
        <a:bodyPr/>
        <a:lstStyle/>
        <a:p>
          <a:r>
            <a:rPr lang="es-ES_tradnl" dirty="0" smtClean="0"/>
            <a:t>Cargar arreglo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/>
      <dgm:t>
        <a:bodyPr/>
        <a:lstStyle/>
        <a:p>
          <a:r>
            <a:rPr lang="es-ES_tradnl" dirty="0" smtClean="0"/>
            <a:t>Invertir arreglo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ED7C6F1-1167-C24F-99A0-75EF1A7EE04E}">
      <dgm:prSet/>
      <dgm:spPr/>
      <dgm:t>
        <a:bodyPr/>
        <a:lstStyle/>
        <a:p>
          <a:r>
            <a:rPr lang="es-ES_tradnl" dirty="0" smtClean="0"/>
            <a:t>Mostrar arreglo invertido</a:t>
          </a:r>
          <a:endParaRPr lang="es-ES_tradnl" dirty="0"/>
        </a:p>
      </dgm:t>
    </dgm:pt>
    <dgm:pt modelId="{00F5B4E7-1D7C-EF48-A179-5A0555EB3C21}" type="parTrans" cxnId="{2F22DEA6-77F3-1942-BF67-A83EDF98A80B}">
      <dgm:prSet/>
      <dgm:spPr/>
      <dgm:t>
        <a:bodyPr/>
        <a:lstStyle/>
        <a:p>
          <a:endParaRPr lang="es-ES_tradnl"/>
        </a:p>
      </dgm:t>
    </dgm:pt>
    <dgm:pt modelId="{B8399966-50E2-6B48-9DBA-08E9526D066D}" type="sibTrans" cxnId="{2F22DEA6-77F3-1942-BF67-A83EDF98A80B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3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3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3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3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4093135-31E5-3941-B602-C8AA30CA78EA}" type="pres">
      <dgm:prSet presAssocID="{C9068763-B20D-BD45-AFD2-A2EC235E5476}" presName="sibTrans" presStyleLbl="sibTrans2D1" presStyleIdx="2" presStyleCnt="3"/>
      <dgm:spPr/>
      <dgm:t>
        <a:bodyPr/>
        <a:lstStyle/>
        <a:p>
          <a:endParaRPr lang="es-ES_tradnl"/>
        </a:p>
      </dgm:t>
    </dgm:pt>
    <dgm:pt modelId="{3280FC74-CBFE-FD48-9787-3A8BF4CAFD20}" type="pres">
      <dgm:prSet presAssocID="{C9068763-B20D-BD45-AFD2-A2EC235E5476}" presName="connectorText" presStyleLbl="sibTrans2D1" presStyleIdx="2" presStyleCnt="3"/>
      <dgm:spPr/>
      <dgm:t>
        <a:bodyPr/>
        <a:lstStyle/>
        <a:p>
          <a:endParaRPr lang="es-ES_tradnl"/>
        </a:p>
      </dgm:t>
    </dgm:pt>
    <dgm:pt modelId="{E1129104-722F-E94C-B2B4-D2FC89855C1D}" type="pres">
      <dgm:prSet presAssocID="{DED7C6F1-1167-C24F-99A0-75EF1A7EE04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C70FEC86-D89B-5D46-92F5-01AC84187D2A}" type="presOf" srcId="{04B812CC-064F-BE48-A09D-D8E836A3ED1E}" destId="{3E9674C0-FE93-1045-9819-89BDC4023729}" srcOrd="1" destOrd="0" presId="urn:microsoft.com/office/officeart/2005/8/layout/process1"/>
    <dgm:cxn modelId="{2F22DEA6-77F3-1942-BF67-A83EDF98A80B}" srcId="{24C02DC1-00EF-7540-B292-E0DA87A30575}" destId="{DED7C6F1-1167-C24F-99A0-75EF1A7EE04E}" srcOrd="3" destOrd="0" parTransId="{00F5B4E7-1D7C-EF48-A179-5A0555EB3C21}" sibTransId="{B8399966-50E2-6B48-9DBA-08E9526D066D}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049CF233-C96F-E64F-8738-2771CAFCC3AB}" type="presOf" srcId="{805B07FF-25C6-8A48-A223-1292F955BB6B}" destId="{A83545F3-BA70-364D-A832-9E538DF9E5B5}" srcOrd="0" destOrd="0" presId="urn:microsoft.com/office/officeart/2005/8/layout/process1"/>
    <dgm:cxn modelId="{79B085CE-4DF9-C647-96FA-44092FD307BC}" type="presOf" srcId="{A8FFA425-1108-5041-AD6D-65C39089570F}" destId="{AE8D3296-741B-3B48-A50A-C7D9295CEBF4}" srcOrd="0" destOrd="0" presId="urn:microsoft.com/office/officeart/2005/8/layout/process1"/>
    <dgm:cxn modelId="{72D18928-3DF4-3449-8AF7-968DA46039CD}" type="presOf" srcId="{2982DFA8-99C6-204D-BA3F-14797B0F0FC2}" destId="{B57527F7-FB5D-CE41-8764-21EE73A6C055}" srcOrd="1" destOrd="0" presId="urn:microsoft.com/office/officeart/2005/8/layout/process1"/>
    <dgm:cxn modelId="{66014A77-03D2-3E4D-98CF-80CF2FCB39BE}" type="presOf" srcId="{04B812CC-064F-BE48-A09D-D8E836A3ED1E}" destId="{8070E6A6-9A5C-A648-99BE-C6998FA59050}" srcOrd="0" destOrd="0" presId="urn:microsoft.com/office/officeart/2005/8/layout/process1"/>
    <dgm:cxn modelId="{A61719FA-230C-6449-9A02-0BA6FEE412C0}" type="presOf" srcId="{C9068763-B20D-BD45-AFD2-A2EC235E5476}" destId="{04093135-31E5-3941-B602-C8AA30CA78EA}" srcOrd="0" destOrd="0" presId="urn:microsoft.com/office/officeart/2005/8/layout/process1"/>
    <dgm:cxn modelId="{D1AA3A72-9B22-B24B-8046-A4EE3DA443CF}" type="presOf" srcId="{DED7C6F1-1167-C24F-99A0-75EF1A7EE04E}" destId="{E1129104-722F-E94C-B2B4-D2FC89855C1D}" srcOrd="0" destOrd="0" presId="urn:microsoft.com/office/officeart/2005/8/layout/process1"/>
    <dgm:cxn modelId="{DA1D0F37-1BB9-FF41-B9E4-659905ABDDCB}" type="presOf" srcId="{24C02DC1-00EF-7540-B292-E0DA87A30575}" destId="{D5B443C5-19B1-A943-BBCF-7A4329C50D48}" srcOrd="0" destOrd="0" presId="urn:microsoft.com/office/officeart/2005/8/layout/process1"/>
    <dgm:cxn modelId="{07D9E6C1-EB71-DC44-8247-9F063BC78064}" type="presOf" srcId="{A49F0936-02FE-0B4F-98C1-7EFAC91E2AC0}" destId="{EDD9AEF1-4628-4E4A-854C-DB59B4CCDD3F}" srcOrd="0" destOrd="0" presId="urn:microsoft.com/office/officeart/2005/8/layout/process1"/>
    <dgm:cxn modelId="{39F04773-5E8B-A340-B4B8-41CA3F6FDFEB}" type="presOf" srcId="{C9068763-B20D-BD45-AFD2-A2EC235E5476}" destId="{3280FC74-CBFE-FD48-9787-3A8BF4CAFD20}" srcOrd="1" destOrd="0" presId="urn:microsoft.com/office/officeart/2005/8/layout/process1"/>
    <dgm:cxn modelId="{5DE68273-9F74-A148-ACC7-D1D8F76DE8A6}" type="presOf" srcId="{2982DFA8-99C6-204D-BA3F-14797B0F0FC2}" destId="{2925F1C8-4883-D24B-B7BA-72E1A4CA1882}" srcOrd="0" destOrd="0" presId="urn:microsoft.com/office/officeart/2005/8/layout/process1"/>
    <dgm:cxn modelId="{E899F9B5-793D-6945-99DF-9AE7A40F0CAA}" type="presParOf" srcId="{D5B443C5-19B1-A943-BBCF-7A4329C50D48}" destId="{A83545F3-BA70-364D-A832-9E538DF9E5B5}" srcOrd="0" destOrd="0" presId="urn:microsoft.com/office/officeart/2005/8/layout/process1"/>
    <dgm:cxn modelId="{BE14068B-E94A-F841-A2DD-06AE5CBEA38B}" type="presParOf" srcId="{D5B443C5-19B1-A943-BBCF-7A4329C50D48}" destId="{2925F1C8-4883-D24B-B7BA-72E1A4CA1882}" srcOrd="1" destOrd="0" presId="urn:microsoft.com/office/officeart/2005/8/layout/process1"/>
    <dgm:cxn modelId="{22ADA528-0ADE-A140-9D92-A02F9BB90818}" type="presParOf" srcId="{2925F1C8-4883-D24B-B7BA-72E1A4CA1882}" destId="{B57527F7-FB5D-CE41-8764-21EE73A6C055}" srcOrd="0" destOrd="0" presId="urn:microsoft.com/office/officeart/2005/8/layout/process1"/>
    <dgm:cxn modelId="{BA75BBBC-2F8E-BE4F-AA4D-8A3079FCEED5}" type="presParOf" srcId="{D5B443C5-19B1-A943-BBCF-7A4329C50D48}" destId="{EDD9AEF1-4628-4E4A-854C-DB59B4CCDD3F}" srcOrd="2" destOrd="0" presId="urn:microsoft.com/office/officeart/2005/8/layout/process1"/>
    <dgm:cxn modelId="{A02FF2BD-8A9A-AE4D-B395-B99D0384C838}" type="presParOf" srcId="{D5B443C5-19B1-A943-BBCF-7A4329C50D48}" destId="{8070E6A6-9A5C-A648-99BE-C6998FA59050}" srcOrd="3" destOrd="0" presId="urn:microsoft.com/office/officeart/2005/8/layout/process1"/>
    <dgm:cxn modelId="{028FD8C6-8B5A-C648-ACD7-43F394F15D71}" type="presParOf" srcId="{8070E6A6-9A5C-A648-99BE-C6998FA59050}" destId="{3E9674C0-FE93-1045-9819-89BDC4023729}" srcOrd="0" destOrd="0" presId="urn:microsoft.com/office/officeart/2005/8/layout/process1"/>
    <dgm:cxn modelId="{7BEC1021-ECE8-3548-83A5-550B6820991B}" type="presParOf" srcId="{D5B443C5-19B1-A943-BBCF-7A4329C50D48}" destId="{AE8D3296-741B-3B48-A50A-C7D9295CEBF4}" srcOrd="4" destOrd="0" presId="urn:microsoft.com/office/officeart/2005/8/layout/process1"/>
    <dgm:cxn modelId="{25580D8F-CF73-9C48-A106-589A80509426}" type="presParOf" srcId="{D5B443C5-19B1-A943-BBCF-7A4329C50D48}" destId="{04093135-31E5-3941-B602-C8AA30CA78EA}" srcOrd="5" destOrd="0" presId="urn:microsoft.com/office/officeart/2005/8/layout/process1"/>
    <dgm:cxn modelId="{69973254-93A9-704A-8527-7F9A7FBB5293}" type="presParOf" srcId="{04093135-31E5-3941-B602-C8AA30CA78EA}" destId="{3280FC74-CBFE-FD48-9787-3A8BF4CAFD20}" srcOrd="0" destOrd="0" presId="urn:microsoft.com/office/officeart/2005/8/layout/process1"/>
    <dgm:cxn modelId="{D001CAE6-BA74-8A45-BEDF-22A15CE64FC4}" type="presParOf" srcId="{D5B443C5-19B1-A943-BBCF-7A4329C50D48}" destId="{E1129104-722F-E94C-B2B4-D2FC89855C1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05B07FF-25C6-8A48-A223-1292F955BB6B}">
      <dgm:prSet phldrT="[Texto]"/>
      <dgm:spPr/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estructuras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/>
      <dgm:t>
        <a:bodyPr/>
        <a:lstStyle/>
        <a:p>
          <a:r>
            <a:rPr lang="es-ES_tradnl" dirty="0" smtClean="0"/>
            <a:t>Cargar arreglo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>
        <a:solidFill>
          <a:srgbClr val="FFC000"/>
        </a:solidFill>
      </dgm:spPr>
      <dgm:t>
        <a:bodyPr/>
        <a:lstStyle/>
        <a:p>
          <a:r>
            <a:rPr lang="es-ES_tradnl" dirty="0" smtClean="0"/>
            <a:t>Invertir arreglo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ED7C6F1-1167-C24F-99A0-75EF1A7EE04E}">
      <dgm:prSet/>
      <dgm:spPr/>
      <dgm:t>
        <a:bodyPr/>
        <a:lstStyle/>
        <a:p>
          <a:r>
            <a:rPr lang="es-ES_tradnl" dirty="0" smtClean="0"/>
            <a:t>Mostrar arreglo invertido</a:t>
          </a:r>
          <a:endParaRPr lang="es-ES_tradnl" dirty="0"/>
        </a:p>
      </dgm:t>
    </dgm:pt>
    <dgm:pt modelId="{00F5B4E7-1D7C-EF48-A179-5A0555EB3C21}" type="parTrans" cxnId="{2F22DEA6-77F3-1942-BF67-A83EDF98A80B}">
      <dgm:prSet/>
      <dgm:spPr/>
      <dgm:t>
        <a:bodyPr/>
        <a:lstStyle/>
        <a:p>
          <a:endParaRPr lang="es-ES_tradnl"/>
        </a:p>
      </dgm:t>
    </dgm:pt>
    <dgm:pt modelId="{B8399966-50E2-6B48-9DBA-08E9526D066D}" type="sibTrans" cxnId="{2F22DEA6-77F3-1942-BF67-A83EDF98A80B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3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3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3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3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4093135-31E5-3941-B602-C8AA30CA78EA}" type="pres">
      <dgm:prSet presAssocID="{C9068763-B20D-BD45-AFD2-A2EC235E5476}" presName="sibTrans" presStyleLbl="sibTrans2D1" presStyleIdx="2" presStyleCnt="3"/>
      <dgm:spPr/>
      <dgm:t>
        <a:bodyPr/>
        <a:lstStyle/>
        <a:p>
          <a:endParaRPr lang="es-ES_tradnl"/>
        </a:p>
      </dgm:t>
    </dgm:pt>
    <dgm:pt modelId="{3280FC74-CBFE-FD48-9787-3A8BF4CAFD20}" type="pres">
      <dgm:prSet presAssocID="{C9068763-B20D-BD45-AFD2-A2EC235E5476}" presName="connectorText" presStyleLbl="sibTrans2D1" presStyleIdx="2" presStyleCnt="3"/>
      <dgm:spPr/>
      <dgm:t>
        <a:bodyPr/>
        <a:lstStyle/>
        <a:p>
          <a:endParaRPr lang="es-ES_tradnl"/>
        </a:p>
      </dgm:t>
    </dgm:pt>
    <dgm:pt modelId="{E1129104-722F-E94C-B2B4-D2FC89855C1D}" type="pres">
      <dgm:prSet presAssocID="{DED7C6F1-1167-C24F-99A0-75EF1A7EE04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B225243D-1F20-3445-AA40-7B07529312AE}" type="presOf" srcId="{A49F0936-02FE-0B4F-98C1-7EFAC91E2AC0}" destId="{EDD9AEF1-4628-4E4A-854C-DB59B4CCDD3F}" srcOrd="0" destOrd="0" presId="urn:microsoft.com/office/officeart/2005/8/layout/process1"/>
    <dgm:cxn modelId="{79AF7D31-EA91-7B49-9EED-E74E25D07135}" type="presOf" srcId="{2982DFA8-99C6-204D-BA3F-14797B0F0FC2}" destId="{B57527F7-FB5D-CE41-8764-21EE73A6C055}" srcOrd="1" destOrd="0" presId="urn:microsoft.com/office/officeart/2005/8/layout/process1"/>
    <dgm:cxn modelId="{148C28A4-187A-A340-AEE8-C90C18745B4E}" type="presOf" srcId="{DED7C6F1-1167-C24F-99A0-75EF1A7EE04E}" destId="{E1129104-722F-E94C-B2B4-D2FC89855C1D}" srcOrd="0" destOrd="0" presId="urn:microsoft.com/office/officeart/2005/8/layout/process1"/>
    <dgm:cxn modelId="{E19685C0-DA9B-6942-832B-EBA859ADC559}" type="presOf" srcId="{805B07FF-25C6-8A48-A223-1292F955BB6B}" destId="{A83545F3-BA70-364D-A832-9E538DF9E5B5}" srcOrd="0" destOrd="0" presId="urn:microsoft.com/office/officeart/2005/8/layout/process1"/>
    <dgm:cxn modelId="{5A9A062E-1BDC-A54D-B736-9984F2E28101}" type="presOf" srcId="{2982DFA8-99C6-204D-BA3F-14797B0F0FC2}" destId="{2925F1C8-4883-D24B-B7BA-72E1A4CA1882}" srcOrd="0" destOrd="0" presId="urn:microsoft.com/office/officeart/2005/8/layout/process1"/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D1512265-52A4-A040-BA32-AC508AD2927F}" type="presOf" srcId="{C9068763-B20D-BD45-AFD2-A2EC235E5476}" destId="{04093135-31E5-3941-B602-C8AA30CA78EA}" srcOrd="0" destOrd="0" presId="urn:microsoft.com/office/officeart/2005/8/layout/process1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F95B334B-DE2D-9346-81BF-70C606BC0446}" type="presOf" srcId="{24C02DC1-00EF-7540-B292-E0DA87A30575}" destId="{D5B443C5-19B1-A943-BBCF-7A4329C50D48}" srcOrd="0" destOrd="0" presId="urn:microsoft.com/office/officeart/2005/8/layout/process1"/>
    <dgm:cxn modelId="{022471FC-B612-F942-84F5-993599EF0FE9}" type="presOf" srcId="{04B812CC-064F-BE48-A09D-D8E836A3ED1E}" destId="{8070E6A6-9A5C-A648-99BE-C6998FA59050}" srcOrd="0" destOrd="0" presId="urn:microsoft.com/office/officeart/2005/8/layout/process1"/>
    <dgm:cxn modelId="{7532131F-819C-F14D-B131-AE8E01843E27}" type="presOf" srcId="{04B812CC-064F-BE48-A09D-D8E836A3ED1E}" destId="{3E9674C0-FE93-1045-9819-89BDC4023729}" srcOrd="1" destOrd="0" presId="urn:microsoft.com/office/officeart/2005/8/layout/process1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297F4171-EA93-9744-ADF8-E08608091F25}" type="presOf" srcId="{A8FFA425-1108-5041-AD6D-65C39089570F}" destId="{AE8D3296-741B-3B48-A50A-C7D9295CEBF4}" srcOrd="0" destOrd="0" presId="urn:microsoft.com/office/officeart/2005/8/layout/process1"/>
    <dgm:cxn modelId="{D1D8AE20-65D1-134C-BEB3-F6AF07B922D2}" type="presOf" srcId="{C9068763-B20D-BD45-AFD2-A2EC235E5476}" destId="{3280FC74-CBFE-FD48-9787-3A8BF4CAFD20}" srcOrd="1" destOrd="0" presId="urn:microsoft.com/office/officeart/2005/8/layout/process1"/>
    <dgm:cxn modelId="{2F22DEA6-77F3-1942-BF67-A83EDF98A80B}" srcId="{24C02DC1-00EF-7540-B292-E0DA87A30575}" destId="{DED7C6F1-1167-C24F-99A0-75EF1A7EE04E}" srcOrd="3" destOrd="0" parTransId="{00F5B4E7-1D7C-EF48-A179-5A0555EB3C21}" sibTransId="{B8399966-50E2-6B48-9DBA-08E9526D066D}"/>
    <dgm:cxn modelId="{AF3B93C5-E1D2-084E-AC6F-1C9F9472B051}" type="presParOf" srcId="{D5B443C5-19B1-A943-BBCF-7A4329C50D48}" destId="{A83545F3-BA70-364D-A832-9E538DF9E5B5}" srcOrd="0" destOrd="0" presId="urn:microsoft.com/office/officeart/2005/8/layout/process1"/>
    <dgm:cxn modelId="{260397BA-CA86-144C-A7AE-93AE5A79B77F}" type="presParOf" srcId="{D5B443C5-19B1-A943-BBCF-7A4329C50D48}" destId="{2925F1C8-4883-D24B-B7BA-72E1A4CA1882}" srcOrd="1" destOrd="0" presId="urn:microsoft.com/office/officeart/2005/8/layout/process1"/>
    <dgm:cxn modelId="{BFD2C99A-E2B3-6C43-AF10-08FC62714E83}" type="presParOf" srcId="{2925F1C8-4883-D24B-B7BA-72E1A4CA1882}" destId="{B57527F7-FB5D-CE41-8764-21EE73A6C055}" srcOrd="0" destOrd="0" presId="urn:microsoft.com/office/officeart/2005/8/layout/process1"/>
    <dgm:cxn modelId="{287397AB-70A0-0E43-BB09-E759BCB782E8}" type="presParOf" srcId="{D5B443C5-19B1-A943-BBCF-7A4329C50D48}" destId="{EDD9AEF1-4628-4E4A-854C-DB59B4CCDD3F}" srcOrd="2" destOrd="0" presId="urn:microsoft.com/office/officeart/2005/8/layout/process1"/>
    <dgm:cxn modelId="{84C3725A-9D27-534E-9B3A-822FAF0E77F0}" type="presParOf" srcId="{D5B443C5-19B1-A943-BBCF-7A4329C50D48}" destId="{8070E6A6-9A5C-A648-99BE-C6998FA59050}" srcOrd="3" destOrd="0" presId="urn:microsoft.com/office/officeart/2005/8/layout/process1"/>
    <dgm:cxn modelId="{A65CB35C-36C9-3943-912A-9AE05474FC18}" type="presParOf" srcId="{8070E6A6-9A5C-A648-99BE-C6998FA59050}" destId="{3E9674C0-FE93-1045-9819-89BDC4023729}" srcOrd="0" destOrd="0" presId="urn:microsoft.com/office/officeart/2005/8/layout/process1"/>
    <dgm:cxn modelId="{B87A807B-47AE-5D41-BA9F-BD8A5B28537F}" type="presParOf" srcId="{D5B443C5-19B1-A943-BBCF-7A4329C50D48}" destId="{AE8D3296-741B-3B48-A50A-C7D9295CEBF4}" srcOrd="4" destOrd="0" presId="urn:microsoft.com/office/officeart/2005/8/layout/process1"/>
    <dgm:cxn modelId="{16B04213-BF8B-5E40-A3E0-58F0497500FC}" type="presParOf" srcId="{D5B443C5-19B1-A943-BBCF-7A4329C50D48}" destId="{04093135-31E5-3941-B602-C8AA30CA78EA}" srcOrd="5" destOrd="0" presId="urn:microsoft.com/office/officeart/2005/8/layout/process1"/>
    <dgm:cxn modelId="{CE084722-1072-0843-8CAA-A8C9A39B6B01}" type="presParOf" srcId="{04093135-31E5-3941-B602-C8AA30CA78EA}" destId="{3280FC74-CBFE-FD48-9787-3A8BF4CAFD20}" srcOrd="0" destOrd="0" presId="urn:microsoft.com/office/officeart/2005/8/layout/process1"/>
    <dgm:cxn modelId="{AD57C6D9-D0C1-5540-A39E-EF9D68FAD232}" type="presParOf" srcId="{D5B443C5-19B1-A943-BBCF-7A4329C50D48}" destId="{E1129104-722F-E94C-B2B4-D2FC89855C1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4C02DC1-00EF-7540-B292-E0DA87A3057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05B07FF-25C6-8A48-A223-1292F955BB6B}">
      <dgm:prSet phldrT="[Texto]"/>
      <dgm:spPr/>
      <dgm:t>
        <a:bodyPr/>
        <a:lstStyle/>
        <a:p>
          <a:r>
            <a:rPr lang="es-ES_tradnl" dirty="0" smtClean="0"/>
            <a:t>Definir</a:t>
          </a:r>
          <a:r>
            <a:rPr lang="es-ES_tradnl" baseline="0" dirty="0" smtClean="0"/>
            <a:t> estructuras</a:t>
          </a:r>
          <a:endParaRPr lang="es-ES_tradnl" dirty="0"/>
        </a:p>
      </dgm:t>
    </dgm:pt>
    <dgm:pt modelId="{EDA57A6F-9CC6-1E4D-880F-4477CAED1525}" type="parTrans" cxnId="{869DCB08-F4B3-1C48-9DDD-7739B1D041D4}">
      <dgm:prSet/>
      <dgm:spPr/>
      <dgm:t>
        <a:bodyPr/>
        <a:lstStyle/>
        <a:p>
          <a:endParaRPr lang="es-ES_tradnl"/>
        </a:p>
      </dgm:t>
    </dgm:pt>
    <dgm:pt modelId="{2982DFA8-99C6-204D-BA3F-14797B0F0FC2}" type="sibTrans" cxnId="{869DCB08-F4B3-1C48-9DDD-7739B1D041D4}">
      <dgm:prSet/>
      <dgm:spPr/>
      <dgm:t>
        <a:bodyPr/>
        <a:lstStyle/>
        <a:p>
          <a:endParaRPr lang="es-ES_tradnl"/>
        </a:p>
      </dgm:t>
    </dgm:pt>
    <dgm:pt modelId="{A49F0936-02FE-0B4F-98C1-7EFAC91E2AC0}">
      <dgm:prSet phldrT="[Texto]"/>
      <dgm:spPr/>
      <dgm:t>
        <a:bodyPr/>
        <a:lstStyle/>
        <a:p>
          <a:r>
            <a:rPr lang="es-ES_tradnl" dirty="0" smtClean="0"/>
            <a:t>Cargar arreglo</a:t>
          </a:r>
          <a:endParaRPr lang="es-ES_tradnl" dirty="0"/>
        </a:p>
      </dgm:t>
    </dgm:pt>
    <dgm:pt modelId="{90A7D5F3-032C-4249-8C0E-A0CF0B3DD346}" type="parTrans" cxnId="{3FED12B9-B664-5047-B1FE-901DA4336BCD}">
      <dgm:prSet/>
      <dgm:spPr/>
      <dgm:t>
        <a:bodyPr/>
        <a:lstStyle/>
        <a:p>
          <a:endParaRPr lang="es-ES_tradnl"/>
        </a:p>
      </dgm:t>
    </dgm:pt>
    <dgm:pt modelId="{04B812CC-064F-BE48-A09D-D8E836A3ED1E}" type="sibTrans" cxnId="{3FED12B9-B664-5047-B1FE-901DA4336BCD}">
      <dgm:prSet/>
      <dgm:spPr/>
      <dgm:t>
        <a:bodyPr/>
        <a:lstStyle/>
        <a:p>
          <a:endParaRPr lang="es-ES_tradnl"/>
        </a:p>
      </dgm:t>
    </dgm:pt>
    <dgm:pt modelId="{A8FFA425-1108-5041-AD6D-65C39089570F}">
      <dgm:prSet phldrT="[Texto]"/>
      <dgm:spPr/>
      <dgm:t>
        <a:bodyPr/>
        <a:lstStyle/>
        <a:p>
          <a:r>
            <a:rPr lang="es-ES_tradnl" dirty="0" smtClean="0"/>
            <a:t>Invertir arreglo</a:t>
          </a:r>
          <a:endParaRPr lang="es-ES_tradnl" dirty="0"/>
        </a:p>
      </dgm:t>
    </dgm:pt>
    <dgm:pt modelId="{23E19E76-115F-7541-AB1A-9762C7A71F4D}" type="parTrans" cxnId="{E8E57B59-AEEF-544B-98BB-6C308F9310E5}">
      <dgm:prSet/>
      <dgm:spPr/>
      <dgm:t>
        <a:bodyPr/>
        <a:lstStyle/>
        <a:p>
          <a:endParaRPr lang="es-ES_tradnl"/>
        </a:p>
      </dgm:t>
    </dgm:pt>
    <dgm:pt modelId="{C9068763-B20D-BD45-AFD2-A2EC235E5476}" type="sibTrans" cxnId="{E8E57B59-AEEF-544B-98BB-6C308F9310E5}">
      <dgm:prSet/>
      <dgm:spPr/>
      <dgm:t>
        <a:bodyPr/>
        <a:lstStyle/>
        <a:p>
          <a:endParaRPr lang="es-ES_tradnl"/>
        </a:p>
      </dgm:t>
    </dgm:pt>
    <dgm:pt modelId="{DED7C6F1-1167-C24F-99A0-75EF1A7EE04E}">
      <dgm:prSet/>
      <dgm:spPr>
        <a:solidFill>
          <a:srgbClr val="FFC000"/>
        </a:solidFill>
      </dgm:spPr>
      <dgm:t>
        <a:bodyPr/>
        <a:lstStyle/>
        <a:p>
          <a:r>
            <a:rPr lang="es-ES_tradnl" dirty="0" smtClean="0"/>
            <a:t>Mostrar arreglo invertido</a:t>
          </a:r>
          <a:endParaRPr lang="es-ES_tradnl" dirty="0"/>
        </a:p>
      </dgm:t>
    </dgm:pt>
    <dgm:pt modelId="{00F5B4E7-1D7C-EF48-A179-5A0555EB3C21}" type="parTrans" cxnId="{2F22DEA6-77F3-1942-BF67-A83EDF98A80B}">
      <dgm:prSet/>
      <dgm:spPr/>
      <dgm:t>
        <a:bodyPr/>
        <a:lstStyle/>
        <a:p>
          <a:endParaRPr lang="es-ES_tradnl"/>
        </a:p>
      </dgm:t>
    </dgm:pt>
    <dgm:pt modelId="{B8399966-50E2-6B48-9DBA-08E9526D066D}" type="sibTrans" cxnId="{2F22DEA6-77F3-1942-BF67-A83EDF98A80B}">
      <dgm:prSet/>
      <dgm:spPr/>
      <dgm:t>
        <a:bodyPr/>
        <a:lstStyle/>
        <a:p>
          <a:endParaRPr lang="es-ES_tradnl"/>
        </a:p>
      </dgm:t>
    </dgm:pt>
    <dgm:pt modelId="{D5B443C5-19B1-A943-BBCF-7A4329C50D48}" type="pres">
      <dgm:prSet presAssocID="{24C02DC1-00EF-7540-B292-E0DA87A30575}" presName="Name0" presStyleCnt="0">
        <dgm:presLayoutVars>
          <dgm:dir/>
          <dgm:resizeHandles val="exact"/>
        </dgm:presLayoutVars>
      </dgm:prSet>
      <dgm:spPr/>
    </dgm:pt>
    <dgm:pt modelId="{A83545F3-BA70-364D-A832-9E538DF9E5B5}" type="pres">
      <dgm:prSet presAssocID="{805B07FF-25C6-8A48-A223-1292F955BB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925F1C8-4883-D24B-B7BA-72E1A4CA1882}" type="pres">
      <dgm:prSet presAssocID="{2982DFA8-99C6-204D-BA3F-14797B0F0FC2}" presName="sibTrans" presStyleLbl="sibTrans2D1" presStyleIdx="0" presStyleCnt="3"/>
      <dgm:spPr/>
      <dgm:t>
        <a:bodyPr/>
        <a:lstStyle/>
        <a:p>
          <a:endParaRPr lang="es-ES_tradnl"/>
        </a:p>
      </dgm:t>
    </dgm:pt>
    <dgm:pt modelId="{B57527F7-FB5D-CE41-8764-21EE73A6C055}" type="pres">
      <dgm:prSet presAssocID="{2982DFA8-99C6-204D-BA3F-14797B0F0FC2}" presName="connectorText" presStyleLbl="sibTrans2D1" presStyleIdx="0" presStyleCnt="3"/>
      <dgm:spPr/>
      <dgm:t>
        <a:bodyPr/>
        <a:lstStyle/>
        <a:p>
          <a:endParaRPr lang="es-ES_tradnl"/>
        </a:p>
      </dgm:t>
    </dgm:pt>
    <dgm:pt modelId="{EDD9AEF1-4628-4E4A-854C-DB59B4CCDD3F}" type="pres">
      <dgm:prSet presAssocID="{A49F0936-02FE-0B4F-98C1-7EFAC91E2AC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8070E6A6-9A5C-A648-99BE-C6998FA59050}" type="pres">
      <dgm:prSet presAssocID="{04B812CC-064F-BE48-A09D-D8E836A3ED1E}" presName="sibTrans" presStyleLbl="sibTrans2D1" presStyleIdx="1" presStyleCnt="3"/>
      <dgm:spPr/>
      <dgm:t>
        <a:bodyPr/>
        <a:lstStyle/>
        <a:p>
          <a:endParaRPr lang="es-ES_tradnl"/>
        </a:p>
      </dgm:t>
    </dgm:pt>
    <dgm:pt modelId="{3E9674C0-FE93-1045-9819-89BDC4023729}" type="pres">
      <dgm:prSet presAssocID="{04B812CC-064F-BE48-A09D-D8E836A3ED1E}" presName="connectorText" presStyleLbl="sibTrans2D1" presStyleIdx="1" presStyleCnt="3"/>
      <dgm:spPr/>
      <dgm:t>
        <a:bodyPr/>
        <a:lstStyle/>
        <a:p>
          <a:endParaRPr lang="es-ES_tradnl"/>
        </a:p>
      </dgm:t>
    </dgm:pt>
    <dgm:pt modelId="{AE8D3296-741B-3B48-A50A-C7D9295CEBF4}" type="pres">
      <dgm:prSet presAssocID="{A8FFA425-1108-5041-AD6D-65C3908957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4093135-31E5-3941-B602-C8AA30CA78EA}" type="pres">
      <dgm:prSet presAssocID="{C9068763-B20D-BD45-AFD2-A2EC235E5476}" presName="sibTrans" presStyleLbl="sibTrans2D1" presStyleIdx="2" presStyleCnt="3"/>
      <dgm:spPr/>
      <dgm:t>
        <a:bodyPr/>
        <a:lstStyle/>
        <a:p>
          <a:endParaRPr lang="es-ES_tradnl"/>
        </a:p>
      </dgm:t>
    </dgm:pt>
    <dgm:pt modelId="{3280FC74-CBFE-FD48-9787-3A8BF4CAFD20}" type="pres">
      <dgm:prSet presAssocID="{C9068763-B20D-BD45-AFD2-A2EC235E5476}" presName="connectorText" presStyleLbl="sibTrans2D1" presStyleIdx="2" presStyleCnt="3"/>
      <dgm:spPr/>
      <dgm:t>
        <a:bodyPr/>
        <a:lstStyle/>
        <a:p>
          <a:endParaRPr lang="es-ES_tradnl"/>
        </a:p>
      </dgm:t>
    </dgm:pt>
    <dgm:pt modelId="{E1129104-722F-E94C-B2B4-D2FC89855C1D}" type="pres">
      <dgm:prSet presAssocID="{DED7C6F1-1167-C24F-99A0-75EF1A7EE04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C1E17718-5874-FE47-A486-5F6EACCCD3FA}" type="presOf" srcId="{04B812CC-064F-BE48-A09D-D8E836A3ED1E}" destId="{8070E6A6-9A5C-A648-99BE-C6998FA59050}" srcOrd="0" destOrd="0" presId="urn:microsoft.com/office/officeart/2005/8/layout/process1"/>
    <dgm:cxn modelId="{96773ECD-A2C2-324A-BEF5-4F53470FB052}" type="presOf" srcId="{2982DFA8-99C6-204D-BA3F-14797B0F0FC2}" destId="{2925F1C8-4883-D24B-B7BA-72E1A4CA1882}" srcOrd="0" destOrd="0" presId="urn:microsoft.com/office/officeart/2005/8/layout/process1"/>
    <dgm:cxn modelId="{6862A0A7-64A7-6142-9D71-A8FE7B2C5D8D}" type="presOf" srcId="{A49F0936-02FE-0B4F-98C1-7EFAC91E2AC0}" destId="{EDD9AEF1-4628-4E4A-854C-DB59B4CCDD3F}" srcOrd="0" destOrd="0" presId="urn:microsoft.com/office/officeart/2005/8/layout/process1"/>
    <dgm:cxn modelId="{5EB8011C-4B25-A54A-83B7-C062EEC928F6}" type="presOf" srcId="{C9068763-B20D-BD45-AFD2-A2EC235E5476}" destId="{04093135-31E5-3941-B602-C8AA30CA78EA}" srcOrd="0" destOrd="0" presId="urn:microsoft.com/office/officeart/2005/8/layout/process1"/>
    <dgm:cxn modelId="{F4EE1268-C1AE-4647-BE37-F2CCA2D107AE}" type="presOf" srcId="{C9068763-B20D-BD45-AFD2-A2EC235E5476}" destId="{3280FC74-CBFE-FD48-9787-3A8BF4CAFD20}" srcOrd="1" destOrd="0" presId="urn:microsoft.com/office/officeart/2005/8/layout/process1"/>
    <dgm:cxn modelId="{FC608165-1C16-E94C-A9AF-DBCF6C1F65DC}" type="presOf" srcId="{805B07FF-25C6-8A48-A223-1292F955BB6B}" destId="{A83545F3-BA70-364D-A832-9E538DF9E5B5}" srcOrd="0" destOrd="0" presId="urn:microsoft.com/office/officeart/2005/8/layout/process1"/>
    <dgm:cxn modelId="{869DCB08-F4B3-1C48-9DDD-7739B1D041D4}" srcId="{24C02DC1-00EF-7540-B292-E0DA87A30575}" destId="{805B07FF-25C6-8A48-A223-1292F955BB6B}" srcOrd="0" destOrd="0" parTransId="{EDA57A6F-9CC6-1E4D-880F-4477CAED1525}" sibTransId="{2982DFA8-99C6-204D-BA3F-14797B0F0FC2}"/>
    <dgm:cxn modelId="{9DF23C7D-10B1-474F-9552-5FF10190B3FC}" type="presOf" srcId="{24C02DC1-00EF-7540-B292-E0DA87A30575}" destId="{D5B443C5-19B1-A943-BBCF-7A4329C50D48}" srcOrd="0" destOrd="0" presId="urn:microsoft.com/office/officeart/2005/8/layout/process1"/>
    <dgm:cxn modelId="{25B2A8EF-E6C4-964A-A84D-4E4588F812AD}" type="presOf" srcId="{A8FFA425-1108-5041-AD6D-65C39089570F}" destId="{AE8D3296-741B-3B48-A50A-C7D9295CEBF4}" srcOrd="0" destOrd="0" presId="urn:microsoft.com/office/officeart/2005/8/layout/process1"/>
    <dgm:cxn modelId="{E8E57B59-AEEF-544B-98BB-6C308F9310E5}" srcId="{24C02DC1-00EF-7540-B292-E0DA87A30575}" destId="{A8FFA425-1108-5041-AD6D-65C39089570F}" srcOrd="2" destOrd="0" parTransId="{23E19E76-115F-7541-AB1A-9762C7A71F4D}" sibTransId="{C9068763-B20D-BD45-AFD2-A2EC235E5476}"/>
    <dgm:cxn modelId="{81470F72-992B-834D-B998-328409FC74A9}" type="presOf" srcId="{DED7C6F1-1167-C24F-99A0-75EF1A7EE04E}" destId="{E1129104-722F-E94C-B2B4-D2FC89855C1D}" srcOrd="0" destOrd="0" presId="urn:microsoft.com/office/officeart/2005/8/layout/process1"/>
    <dgm:cxn modelId="{FA081ECF-0934-F94A-93CB-4211CE03FD3E}" type="presOf" srcId="{2982DFA8-99C6-204D-BA3F-14797B0F0FC2}" destId="{B57527F7-FB5D-CE41-8764-21EE73A6C055}" srcOrd="1" destOrd="0" presId="urn:microsoft.com/office/officeart/2005/8/layout/process1"/>
    <dgm:cxn modelId="{3FED12B9-B664-5047-B1FE-901DA4336BCD}" srcId="{24C02DC1-00EF-7540-B292-E0DA87A30575}" destId="{A49F0936-02FE-0B4F-98C1-7EFAC91E2AC0}" srcOrd="1" destOrd="0" parTransId="{90A7D5F3-032C-4249-8C0E-A0CF0B3DD346}" sibTransId="{04B812CC-064F-BE48-A09D-D8E836A3ED1E}"/>
    <dgm:cxn modelId="{2F22DEA6-77F3-1942-BF67-A83EDF98A80B}" srcId="{24C02DC1-00EF-7540-B292-E0DA87A30575}" destId="{DED7C6F1-1167-C24F-99A0-75EF1A7EE04E}" srcOrd="3" destOrd="0" parTransId="{00F5B4E7-1D7C-EF48-A179-5A0555EB3C21}" sibTransId="{B8399966-50E2-6B48-9DBA-08E9526D066D}"/>
    <dgm:cxn modelId="{39929CB7-7590-9747-AA40-7BE8EE6E5251}" type="presOf" srcId="{04B812CC-064F-BE48-A09D-D8E836A3ED1E}" destId="{3E9674C0-FE93-1045-9819-89BDC4023729}" srcOrd="1" destOrd="0" presId="urn:microsoft.com/office/officeart/2005/8/layout/process1"/>
    <dgm:cxn modelId="{9E35314A-7676-E043-8FD7-BA5A99163FD2}" type="presParOf" srcId="{D5B443C5-19B1-A943-BBCF-7A4329C50D48}" destId="{A83545F3-BA70-364D-A832-9E538DF9E5B5}" srcOrd="0" destOrd="0" presId="urn:microsoft.com/office/officeart/2005/8/layout/process1"/>
    <dgm:cxn modelId="{A4C3ACEB-8A7C-FE45-9686-02575AED0679}" type="presParOf" srcId="{D5B443C5-19B1-A943-BBCF-7A4329C50D48}" destId="{2925F1C8-4883-D24B-B7BA-72E1A4CA1882}" srcOrd="1" destOrd="0" presId="urn:microsoft.com/office/officeart/2005/8/layout/process1"/>
    <dgm:cxn modelId="{8666C160-4B75-514D-B76D-1651544D2050}" type="presParOf" srcId="{2925F1C8-4883-D24B-B7BA-72E1A4CA1882}" destId="{B57527F7-FB5D-CE41-8764-21EE73A6C055}" srcOrd="0" destOrd="0" presId="urn:microsoft.com/office/officeart/2005/8/layout/process1"/>
    <dgm:cxn modelId="{E07FE129-FCE2-3040-B049-28A3D3DCBDCF}" type="presParOf" srcId="{D5B443C5-19B1-A943-BBCF-7A4329C50D48}" destId="{EDD9AEF1-4628-4E4A-854C-DB59B4CCDD3F}" srcOrd="2" destOrd="0" presId="urn:microsoft.com/office/officeart/2005/8/layout/process1"/>
    <dgm:cxn modelId="{96CA696D-D4C4-7A4A-9C27-F1E0B291A8AE}" type="presParOf" srcId="{D5B443C5-19B1-A943-BBCF-7A4329C50D48}" destId="{8070E6A6-9A5C-A648-99BE-C6998FA59050}" srcOrd="3" destOrd="0" presId="urn:microsoft.com/office/officeart/2005/8/layout/process1"/>
    <dgm:cxn modelId="{1F95679C-1D38-0D46-97F5-3C7793F28300}" type="presParOf" srcId="{8070E6A6-9A5C-A648-99BE-C6998FA59050}" destId="{3E9674C0-FE93-1045-9819-89BDC4023729}" srcOrd="0" destOrd="0" presId="urn:microsoft.com/office/officeart/2005/8/layout/process1"/>
    <dgm:cxn modelId="{DAED1080-38F5-724A-AD2E-1AA0F668B44B}" type="presParOf" srcId="{D5B443C5-19B1-A943-BBCF-7A4329C50D48}" destId="{AE8D3296-741B-3B48-A50A-C7D9295CEBF4}" srcOrd="4" destOrd="0" presId="urn:microsoft.com/office/officeart/2005/8/layout/process1"/>
    <dgm:cxn modelId="{38925793-38EA-D642-8255-829BF9E7971C}" type="presParOf" srcId="{D5B443C5-19B1-A943-BBCF-7A4329C50D48}" destId="{04093135-31E5-3941-B602-C8AA30CA78EA}" srcOrd="5" destOrd="0" presId="urn:microsoft.com/office/officeart/2005/8/layout/process1"/>
    <dgm:cxn modelId="{2AB369DD-BDB0-C944-BA40-4570834991CA}" type="presParOf" srcId="{04093135-31E5-3941-B602-C8AA30CA78EA}" destId="{3280FC74-CBFE-FD48-9787-3A8BF4CAFD20}" srcOrd="0" destOrd="0" presId="urn:microsoft.com/office/officeart/2005/8/layout/process1"/>
    <dgm:cxn modelId="{9ABDBA10-CFBD-5044-9D65-F51D9CBC171D}" type="presParOf" srcId="{D5B443C5-19B1-A943-BBCF-7A4329C50D48}" destId="{E1129104-722F-E94C-B2B4-D2FC89855C1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3986" y="1611559"/>
          <a:ext cx="1742969" cy="104578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900" kern="1200" dirty="0" smtClean="0"/>
            <a:t>Definir</a:t>
          </a:r>
          <a:r>
            <a:rPr lang="es-ES_tradnl" sz="1900" kern="1200" baseline="0" dirty="0" smtClean="0"/>
            <a:t> estructuras</a:t>
          </a:r>
          <a:endParaRPr lang="es-ES_tradnl" sz="1900" kern="1200" dirty="0"/>
        </a:p>
      </dsp:txBody>
      <dsp:txXfrm>
        <a:off x="34616" y="1642189"/>
        <a:ext cx="1681709" cy="984521"/>
      </dsp:txXfrm>
    </dsp:sp>
    <dsp:sp modelId="{2925F1C8-4883-D24B-B7BA-72E1A4CA1882}">
      <dsp:nvSpPr>
        <dsp:cNvPr id="0" name=""/>
        <dsp:cNvSpPr/>
      </dsp:nvSpPr>
      <dsp:spPr>
        <a:xfrm>
          <a:off x="1921252" y="1918321"/>
          <a:ext cx="369509" cy="43225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500" kern="1200"/>
        </a:p>
      </dsp:txBody>
      <dsp:txXfrm>
        <a:off x="1921252" y="2004772"/>
        <a:ext cx="258656" cy="259354"/>
      </dsp:txXfrm>
    </dsp:sp>
    <dsp:sp modelId="{EDD9AEF1-4628-4E4A-854C-DB59B4CCDD3F}">
      <dsp:nvSpPr>
        <dsp:cNvPr id="0" name=""/>
        <dsp:cNvSpPr/>
      </dsp:nvSpPr>
      <dsp:spPr>
        <a:xfrm>
          <a:off x="2444143" y="1611559"/>
          <a:ext cx="1742969" cy="104578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900" kern="1200" dirty="0" smtClean="0"/>
            <a:t>Cargar arreglo</a:t>
          </a:r>
          <a:endParaRPr lang="es-ES_tradnl" sz="1900" kern="1200" dirty="0"/>
        </a:p>
      </dsp:txBody>
      <dsp:txXfrm>
        <a:off x="2474773" y="1642189"/>
        <a:ext cx="1681709" cy="984521"/>
      </dsp:txXfrm>
    </dsp:sp>
    <dsp:sp modelId="{8070E6A6-9A5C-A648-99BE-C6998FA59050}">
      <dsp:nvSpPr>
        <dsp:cNvPr id="0" name=""/>
        <dsp:cNvSpPr/>
      </dsp:nvSpPr>
      <dsp:spPr>
        <a:xfrm>
          <a:off x="4361409" y="1918321"/>
          <a:ext cx="369509" cy="43225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500" kern="1200"/>
        </a:p>
      </dsp:txBody>
      <dsp:txXfrm>
        <a:off x="4361409" y="2004772"/>
        <a:ext cx="258656" cy="259354"/>
      </dsp:txXfrm>
    </dsp:sp>
    <dsp:sp modelId="{AE8D3296-741B-3B48-A50A-C7D9295CEBF4}">
      <dsp:nvSpPr>
        <dsp:cNvPr id="0" name=""/>
        <dsp:cNvSpPr/>
      </dsp:nvSpPr>
      <dsp:spPr>
        <a:xfrm>
          <a:off x="4884300" y="1611559"/>
          <a:ext cx="1742969" cy="104578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900" kern="1200" dirty="0" smtClean="0"/>
            <a:t>Invertir arreglo</a:t>
          </a:r>
          <a:endParaRPr lang="es-ES_tradnl" sz="1900" kern="1200" dirty="0"/>
        </a:p>
      </dsp:txBody>
      <dsp:txXfrm>
        <a:off x="4914930" y="1642189"/>
        <a:ext cx="1681709" cy="984521"/>
      </dsp:txXfrm>
    </dsp:sp>
    <dsp:sp modelId="{04093135-31E5-3941-B602-C8AA30CA78EA}">
      <dsp:nvSpPr>
        <dsp:cNvPr id="0" name=""/>
        <dsp:cNvSpPr/>
      </dsp:nvSpPr>
      <dsp:spPr>
        <a:xfrm>
          <a:off x="6801566" y="1918321"/>
          <a:ext cx="369509" cy="43225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500" kern="1200"/>
        </a:p>
      </dsp:txBody>
      <dsp:txXfrm>
        <a:off x="6801566" y="2004772"/>
        <a:ext cx="258656" cy="259354"/>
      </dsp:txXfrm>
    </dsp:sp>
    <dsp:sp modelId="{E1129104-722F-E94C-B2B4-D2FC89855C1D}">
      <dsp:nvSpPr>
        <dsp:cNvPr id="0" name=""/>
        <dsp:cNvSpPr/>
      </dsp:nvSpPr>
      <dsp:spPr>
        <a:xfrm>
          <a:off x="7324457" y="1611559"/>
          <a:ext cx="1742969" cy="104578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900" kern="1200" dirty="0" smtClean="0"/>
            <a:t>Mostrar arreglo invertido</a:t>
          </a:r>
          <a:endParaRPr lang="es-ES_tradnl" sz="1900" kern="1200" dirty="0"/>
        </a:p>
      </dsp:txBody>
      <dsp:txXfrm>
        <a:off x="7355087" y="1642189"/>
        <a:ext cx="1681709" cy="9845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3795" y="1534207"/>
          <a:ext cx="1659309" cy="995585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Definir</a:t>
          </a:r>
          <a:r>
            <a:rPr lang="es-ES_tradnl" sz="1800" kern="1200" baseline="0" dirty="0" smtClean="0"/>
            <a:t> estructuras</a:t>
          </a:r>
          <a:endParaRPr lang="es-ES_tradnl" sz="1800" kern="1200" dirty="0"/>
        </a:p>
      </dsp:txBody>
      <dsp:txXfrm>
        <a:off x="32955" y="1563367"/>
        <a:ext cx="1600989" cy="937265"/>
      </dsp:txXfrm>
    </dsp:sp>
    <dsp:sp modelId="{2925F1C8-4883-D24B-B7BA-72E1A4CA1882}">
      <dsp:nvSpPr>
        <dsp:cNvPr id="0" name=""/>
        <dsp:cNvSpPr/>
      </dsp:nvSpPr>
      <dsp:spPr>
        <a:xfrm>
          <a:off x="1829035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1829035" y="1908547"/>
        <a:ext cx="246241" cy="246904"/>
      </dsp:txXfrm>
    </dsp:sp>
    <dsp:sp modelId="{EDD9AEF1-4628-4E4A-854C-DB59B4CCDD3F}">
      <dsp:nvSpPr>
        <dsp:cNvPr id="0" name=""/>
        <dsp:cNvSpPr/>
      </dsp:nvSpPr>
      <dsp:spPr>
        <a:xfrm>
          <a:off x="2326828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Cargar arreglo</a:t>
          </a:r>
          <a:endParaRPr lang="es-ES_tradnl" sz="1800" kern="1200" dirty="0"/>
        </a:p>
      </dsp:txBody>
      <dsp:txXfrm>
        <a:off x="2355988" y="1563367"/>
        <a:ext cx="1600989" cy="937265"/>
      </dsp:txXfrm>
    </dsp:sp>
    <dsp:sp modelId="{8070E6A6-9A5C-A648-99BE-C6998FA59050}">
      <dsp:nvSpPr>
        <dsp:cNvPr id="0" name=""/>
        <dsp:cNvSpPr/>
      </dsp:nvSpPr>
      <dsp:spPr>
        <a:xfrm>
          <a:off x="4152069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4152069" y="1908547"/>
        <a:ext cx="246241" cy="246904"/>
      </dsp:txXfrm>
    </dsp:sp>
    <dsp:sp modelId="{AE8D3296-741B-3B48-A50A-C7D9295CEBF4}">
      <dsp:nvSpPr>
        <dsp:cNvPr id="0" name=""/>
        <dsp:cNvSpPr/>
      </dsp:nvSpPr>
      <dsp:spPr>
        <a:xfrm>
          <a:off x="4649861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Invertir arreglo</a:t>
          </a:r>
          <a:endParaRPr lang="es-ES_tradnl" sz="1800" kern="1200" dirty="0"/>
        </a:p>
      </dsp:txBody>
      <dsp:txXfrm>
        <a:off x="4679021" y="1563367"/>
        <a:ext cx="1600989" cy="937265"/>
      </dsp:txXfrm>
    </dsp:sp>
    <dsp:sp modelId="{04093135-31E5-3941-B602-C8AA30CA78EA}">
      <dsp:nvSpPr>
        <dsp:cNvPr id="0" name=""/>
        <dsp:cNvSpPr/>
      </dsp:nvSpPr>
      <dsp:spPr>
        <a:xfrm>
          <a:off x="6475102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6475102" y="1908547"/>
        <a:ext cx="246241" cy="246904"/>
      </dsp:txXfrm>
    </dsp:sp>
    <dsp:sp modelId="{E1129104-722F-E94C-B2B4-D2FC89855C1D}">
      <dsp:nvSpPr>
        <dsp:cNvPr id="0" name=""/>
        <dsp:cNvSpPr/>
      </dsp:nvSpPr>
      <dsp:spPr>
        <a:xfrm>
          <a:off x="6972895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Mostrar arreglo invertido</a:t>
          </a:r>
          <a:endParaRPr lang="es-ES_tradnl" sz="1800" kern="1200" dirty="0"/>
        </a:p>
      </dsp:txBody>
      <dsp:txXfrm>
        <a:off x="7002055" y="1563367"/>
        <a:ext cx="1600989" cy="9372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3795" y="1534207"/>
          <a:ext cx="1659309" cy="995585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Definir</a:t>
          </a:r>
          <a:r>
            <a:rPr lang="es-ES_tradnl" sz="1800" kern="1200" baseline="0" dirty="0" smtClean="0"/>
            <a:t> estructuras</a:t>
          </a:r>
          <a:endParaRPr lang="es-ES_tradnl" sz="1800" kern="1200" dirty="0"/>
        </a:p>
      </dsp:txBody>
      <dsp:txXfrm>
        <a:off x="32955" y="1563367"/>
        <a:ext cx="1600989" cy="937265"/>
      </dsp:txXfrm>
    </dsp:sp>
    <dsp:sp modelId="{2925F1C8-4883-D24B-B7BA-72E1A4CA1882}">
      <dsp:nvSpPr>
        <dsp:cNvPr id="0" name=""/>
        <dsp:cNvSpPr/>
      </dsp:nvSpPr>
      <dsp:spPr>
        <a:xfrm>
          <a:off x="1829035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1829035" y="1908547"/>
        <a:ext cx="246241" cy="246904"/>
      </dsp:txXfrm>
    </dsp:sp>
    <dsp:sp modelId="{EDD9AEF1-4628-4E4A-854C-DB59B4CCDD3F}">
      <dsp:nvSpPr>
        <dsp:cNvPr id="0" name=""/>
        <dsp:cNvSpPr/>
      </dsp:nvSpPr>
      <dsp:spPr>
        <a:xfrm>
          <a:off x="2326828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Cargar arreglo</a:t>
          </a:r>
          <a:endParaRPr lang="es-ES_tradnl" sz="1800" kern="1200" dirty="0"/>
        </a:p>
      </dsp:txBody>
      <dsp:txXfrm>
        <a:off x="2355988" y="1563367"/>
        <a:ext cx="1600989" cy="937265"/>
      </dsp:txXfrm>
    </dsp:sp>
    <dsp:sp modelId="{8070E6A6-9A5C-A648-99BE-C6998FA59050}">
      <dsp:nvSpPr>
        <dsp:cNvPr id="0" name=""/>
        <dsp:cNvSpPr/>
      </dsp:nvSpPr>
      <dsp:spPr>
        <a:xfrm>
          <a:off x="4152069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4152069" y="1908547"/>
        <a:ext cx="246241" cy="246904"/>
      </dsp:txXfrm>
    </dsp:sp>
    <dsp:sp modelId="{AE8D3296-741B-3B48-A50A-C7D9295CEBF4}">
      <dsp:nvSpPr>
        <dsp:cNvPr id="0" name=""/>
        <dsp:cNvSpPr/>
      </dsp:nvSpPr>
      <dsp:spPr>
        <a:xfrm>
          <a:off x="4649861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Invertir arreglo</a:t>
          </a:r>
          <a:endParaRPr lang="es-ES_tradnl" sz="1800" kern="1200" dirty="0"/>
        </a:p>
      </dsp:txBody>
      <dsp:txXfrm>
        <a:off x="4679021" y="1563367"/>
        <a:ext cx="1600989" cy="937265"/>
      </dsp:txXfrm>
    </dsp:sp>
    <dsp:sp modelId="{04093135-31E5-3941-B602-C8AA30CA78EA}">
      <dsp:nvSpPr>
        <dsp:cNvPr id="0" name=""/>
        <dsp:cNvSpPr/>
      </dsp:nvSpPr>
      <dsp:spPr>
        <a:xfrm>
          <a:off x="6475102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6475102" y="1908547"/>
        <a:ext cx="246241" cy="246904"/>
      </dsp:txXfrm>
    </dsp:sp>
    <dsp:sp modelId="{E1129104-722F-E94C-B2B4-D2FC89855C1D}">
      <dsp:nvSpPr>
        <dsp:cNvPr id="0" name=""/>
        <dsp:cNvSpPr/>
      </dsp:nvSpPr>
      <dsp:spPr>
        <a:xfrm>
          <a:off x="6972895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Mostrar arreglo invertido</a:t>
          </a:r>
          <a:endParaRPr lang="es-ES_tradnl" sz="1800" kern="1200" dirty="0"/>
        </a:p>
      </dsp:txBody>
      <dsp:txXfrm>
        <a:off x="7002055" y="1563367"/>
        <a:ext cx="1600989" cy="9372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3795" y="1534207"/>
          <a:ext cx="1659309" cy="995585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Definir</a:t>
          </a:r>
          <a:r>
            <a:rPr lang="es-ES_tradnl" sz="1800" kern="1200" baseline="0" dirty="0" smtClean="0"/>
            <a:t> estructuras</a:t>
          </a:r>
          <a:endParaRPr lang="es-ES_tradnl" sz="1800" kern="1200" dirty="0"/>
        </a:p>
      </dsp:txBody>
      <dsp:txXfrm>
        <a:off x="32955" y="1563367"/>
        <a:ext cx="1600989" cy="937265"/>
      </dsp:txXfrm>
    </dsp:sp>
    <dsp:sp modelId="{2925F1C8-4883-D24B-B7BA-72E1A4CA1882}">
      <dsp:nvSpPr>
        <dsp:cNvPr id="0" name=""/>
        <dsp:cNvSpPr/>
      </dsp:nvSpPr>
      <dsp:spPr>
        <a:xfrm>
          <a:off x="1829035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1829035" y="1908547"/>
        <a:ext cx="246241" cy="246904"/>
      </dsp:txXfrm>
    </dsp:sp>
    <dsp:sp modelId="{EDD9AEF1-4628-4E4A-854C-DB59B4CCDD3F}">
      <dsp:nvSpPr>
        <dsp:cNvPr id="0" name=""/>
        <dsp:cNvSpPr/>
      </dsp:nvSpPr>
      <dsp:spPr>
        <a:xfrm>
          <a:off x="2326828" y="1534207"/>
          <a:ext cx="1659309" cy="995585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Cargar arreglo</a:t>
          </a:r>
          <a:endParaRPr lang="es-ES_tradnl" sz="1800" kern="1200" dirty="0"/>
        </a:p>
      </dsp:txBody>
      <dsp:txXfrm>
        <a:off x="2355988" y="1563367"/>
        <a:ext cx="1600989" cy="937265"/>
      </dsp:txXfrm>
    </dsp:sp>
    <dsp:sp modelId="{8070E6A6-9A5C-A648-99BE-C6998FA59050}">
      <dsp:nvSpPr>
        <dsp:cNvPr id="0" name=""/>
        <dsp:cNvSpPr/>
      </dsp:nvSpPr>
      <dsp:spPr>
        <a:xfrm>
          <a:off x="4152069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4152069" y="1908547"/>
        <a:ext cx="246241" cy="246904"/>
      </dsp:txXfrm>
    </dsp:sp>
    <dsp:sp modelId="{AE8D3296-741B-3B48-A50A-C7D9295CEBF4}">
      <dsp:nvSpPr>
        <dsp:cNvPr id="0" name=""/>
        <dsp:cNvSpPr/>
      </dsp:nvSpPr>
      <dsp:spPr>
        <a:xfrm>
          <a:off x="4649861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Invertir arreglo</a:t>
          </a:r>
          <a:endParaRPr lang="es-ES_tradnl" sz="1800" kern="1200" dirty="0"/>
        </a:p>
      </dsp:txBody>
      <dsp:txXfrm>
        <a:off x="4679021" y="1563367"/>
        <a:ext cx="1600989" cy="937265"/>
      </dsp:txXfrm>
    </dsp:sp>
    <dsp:sp modelId="{04093135-31E5-3941-B602-C8AA30CA78EA}">
      <dsp:nvSpPr>
        <dsp:cNvPr id="0" name=""/>
        <dsp:cNvSpPr/>
      </dsp:nvSpPr>
      <dsp:spPr>
        <a:xfrm>
          <a:off x="6475102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6475102" y="1908547"/>
        <a:ext cx="246241" cy="246904"/>
      </dsp:txXfrm>
    </dsp:sp>
    <dsp:sp modelId="{E1129104-722F-E94C-B2B4-D2FC89855C1D}">
      <dsp:nvSpPr>
        <dsp:cNvPr id="0" name=""/>
        <dsp:cNvSpPr/>
      </dsp:nvSpPr>
      <dsp:spPr>
        <a:xfrm>
          <a:off x="6972895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Mostrar arreglo invertido</a:t>
          </a:r>
          <a:endParaRPr lang="es-ES_tradnl" sz="1800" kern="1200" dirty="0"/>
        </a:p>
      </dsp:txBody>
      <dsp:txXfrm>
        <a:off x="7002055" y="1563367"/>
        <a:ext cx="1600989" cy="9372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3795" y="1534207"/>
          <a:ext cx="1659309" cy="995585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Definir</a:t>
          </a:r>
          <a:r>
            <a:rPr lang="es-ES_tradnl" sz="1800" kern="1200" baseline="0" dirty="0" smtClean="0"/>
            <a:t> estructuras</a:t>
          </a:r>
          <a:endParaRPr lang="es-ES_tradnl" sz="1800" kern="1200" dirty="0"/>
        </a:p>
      </dsp:txBody>
      <dsp:txXfrm>
        <a:off x="32955" y="1563367"/>
        <a:ext cx="1600989" cy="937265"/>
      </dsp:txXfrm>
    </dsp:sp>
    <dsp:sp modelId="{2925F1C8-4883-D24B-B7BA-72E1A4CA1882}">
      <dsp:nvSpPr>
        <dsp:cNvPr id="0" name=""/>
        <dsp:cNvSpPr/>
      </dsp:nvSpPr>
      <dsp:spPr>
        <a:xfrm>
          <a:off x="1829035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1829035" y="1908547"/>
        <a:ext cx="246241" cy="246904"/>
      </dsp:txXfrm>
    </dsp:sp>
    <dsp:sp modelId="{EDD9AEF1-4628-4E4A-854C-DB59B4CCDD3F}">
      <dsp:nvSpPr>
        <dsp:cNvPr id="0" name=""/>
        <dsp:cNvSpPr/>
      </dsp:nvSpPr>
      <dsp:spPr>
        <a:xfrm>
          <a:off x="2326828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Cargar arreglo</a:t>
          </a:r>
          <a:endParaRPr lang="es-ES_tradnl" sz="1800" kern="1200" dirty="0"/>
        </a:p>
      </dsp:txBody>
      <dsp:txXfrm>
        <a:off x="2355988" y="1563367"/>
        <a:ext cx="1600989" cy="937265"/>
      </dsp:txXfrm>
    </dsp:sp>
    <dsp:sp modelId="{8070E6A6-9A5C-A648-99BE-C6998FA59050}">
      <dsp:nvSpPr>
        <dsp:cNvPr id="0" name=""/>
        <dsp:cNvSpPr/>
      </dsp:nvSpPr>
      <dsp:spPr>
        <a:xfrm>
          <a:off x="4152069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4152069" y="1908547"/>
        <a:ext cx="246241" cy="246904"/>
      </dsp:txXfrm>
    </dsp:sp>
    <dsp:sp modelId="{AE8D3296-741B-3B48-A50A-C7D9295CEBF4}">
      <dsp:nvSpPr>
        <dsp:cNvPr id="0" name=""/>
        <dsp:cNvSpPr/>
      </dsp:nvSpPr>
      <dsp:spPr>
        <a:xfrm>
          <a:off x="4649861" y="1534207"/>
          <a:ext cx="1659309" cy="995585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Invertir arreglo</a:t>
          </a:r>
          <a:endParaRPr lang="es-ES_tradnl" sz="1800" kern="1200" dirty="0"/>
        </a:p>
      </dsp:txBody>
      <dsp:txXfrm>
        <a:off x="4679021" y="1563367"/>
        <a:ext cx="1600989" cy="937265"/>
      </dsp:txXfrm>
    </dsp:sp>
    <dsp:sp modelId="{04093135-31E5-3941-B602-C8AA30CA78EA}">
      <dsp:nvSpPr>
        <dsp:cNvPr id="0" name=""/>
        <dsp:cNvSpPr/>
      </dsp:nvSpPr>
      <dsp:spPr>
        <a:xfrm>
          <a:off x="6475102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6475102" y="1908547"/>
        <a:ext cx="246241" cy="246904"/>
      </dsp:txXfrm>
    </dsp:sp>
    <dsp:sp modelId="{E1129104-722F-E94C-B2B4-D2FC89855C1D}">
      <dsp:nvSpPr>
        <dsp:cNvPr id="0" name=""/>
        <dsp:cNvSpPr/>
      </dsp:nvSpPr>
      <dsp:spPr>
        <a:xfrm>
          <a:off x="6972895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Mostrar arreglo invertido</a:t>
          </a:r>
          <a:endParaRPr lang="es-ES_tradnl" sz="1800" kern="1200" dirty="0"/>
        </a:p>
      </dsp:txBody>
      <dsp:txXfrm>
        <a:off x="7002055" y="1563367"/>
        <a:ext cx="1600989" cy="9372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3795" y="1534207"/>
          <a:ext cx="1659309" cy="995585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Definir</a:t>
          </a:r>
          <a:r>
            <a:rPr lang="es-ES_tradnl" sz="1800" kern="1200" baseline="0" dirty="0" smtClean="0"/>
            <a:t> estructuras</a:t>
          </a:r>
          <a:endParaRPr lang="es-ES_tradnl" sz="1800" kern="1200" dirty="0"/>
        </a:p>
      </dsp:txBody>
      <dsp:txXfrm>
        <a:off x="32955" y="1563367"/>
        <a:ext cx="1600989" cy="937265"/>
      </dsp:txXfrm>
    </dsp:sp>
    <dsp:sp modelId="{2925F1C8-4883-D24B-B7BA-72E1A4CA1882}">
      <dsp:nvSpPr>
        <dsp:cNvPr id="0" name=""/>
        <dsp:cNvSpPr/>
      </dsp:nvSpPr>
      <dsp:spPr>
        <a:xfrm>
          <a:off x="1829035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1829035" y="1908547"/>
        <a:ext cx="246241" cy="246904"/>
      </dsp:txXfrm>
    </dsp:sp>
    <dsp:sp modelId="{EDD9AEF1-4628-4E4A-854C-DB59B4CCDD3F}">
      <dsp:nvSpPr>
        <dsp:cNvPr id="0" name=""/>
        <dsp:cNvSpPr/>
      </dsp:nvSpPr>
      <dsp:spPr>
        <a:xfrm>
          <a:off x="2326828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Cargar arreglo</a:t>
          </a:r>
          <a:endParaRPr lang="es-ES_tradnl" sz="1800" kern="1200" dirty="0"/>
        </a:p>
      </dsp:txBody>
      <dsp:txXfrm>
        <a:off x="2355988" y="1563367"/>
        <a:ext cx="1600989" cy="937265"/>
      </dsp:txXfrm>
    </dsp:sp>
    <dsp:sp modelId="{8070E6A6-9A5C-A648-99BE-C6998FA59050}">
      <dsp:nvSpPr>
        <dsp:cNvPr id="0" name=""/>
        <dsp:cNvSpPr/>
      </dsp:nvSpPr>
      <dsp:spPr>
        <a:xfrm>
          <a:off x="4152069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4152069" y="1908547"/>
        <a:ext cx="246241" cy="246904"/>
      </dsp:txXfrm>
    </dsp:sp>
    <dsp:sp modelId="{AE8D3296-741B-3B48-A50A-C7D9295CEBF4}">
      <dsp:nvSpPr>
        <dsp:cNvPr id="0" name=""/>
        <dsp:cNvSpPr/>
      </dsp:nvSpPr>
      <dsp:spPr>
        <a:xfrm>
          <a:off x="4649861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Invertir arreglo</a:t>
          </a:r>
          <a:endParaRPr lang="es-ES_tradnl" sz="1800" kern="1200" dirty="0"/>
        </a:p>
      </dsp:txBody>
      <dsp:txXfrm>
        <a:off x="4679021" y="1563367"/>
        <a:ext cx="1600989" cy="937265"/>
      </dsp:txXfrm>
    </dsp:sp>
    <dsp:sp modelId="{04093135-31E5-3941-B602-C8AA30CA78EA}">
      <dsp:nvSpPr>
        <dsp:cNvPr id="0" name=""/>
        <dsp:cNvSpPr/>
      </dsp:nvSpPr>
      <dsp:spPr>
        <a:xfrm>
          <a:off x="6475102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6475102" y="1908547"/>
        <a:ext cx="246241" cy="246904"/>
      </dsp:txXfrm>
    </dsp:sp>
    <dsp:sp modelId="{E1129104-722F-E94C-B2B4-D2FC89855C1D}">
      <dsp:nvSpPr>
        <dsp:cNvPr id="0" name=""/>
        <dsp:cNvSpPr/>
      </dsp:nvSpPr>
      <dsp:spPr>
        <a:xfrm>
          <a:off x="6972895" y="1534207"/>
          <a:ext cx="1659309" cy="995585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Mostrar arreglo invertido</a:t>
          </a:r>
          <a:endParaRPr lang="es-ES_tradnl" sz="1800" kern="1200" dirty="0"/>
        </a:p>
      </dsp:txBody>
      <dsp:txXfrm>
        <a:off x="7002055" y="1563367"/>
        <a:ext cx="1600989" cy="93726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3795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Definir</a:t>
          </a:r>
          <a:r>
            <a:rPr lang="es-ES_tradnl" sz="1800" kern="1200" baseline="0" dirty="0" smtClean="0"/>
            <a:t> estructuras</a:t>
          </a:r>
          <a:endParaRPr lang="es-ES_tradnl" sz="1800" kern="1200" dirty="0"/>
        </a:p>
      </dsp:txBody>
      <dsp:txXfrm>
        <a:off x="32955" y="1563367"/>
        <a:ext cx="1600989" cy="937265"/>
      </dsp:txXfrm>
    </dsp:sp>
    <dsp:sp modelId="{2925F1C8-4883-D24B-B7BA-72E1A4CA1882}">
      <dsp:nvSpPr>
        <dsp:cNvPr id="0" name=""/>
        <dsp:cNvSpPr/>
      </dsp:nvSpPr>
      <dsp:spPr>
        <a:xfrm>
          <a:off x="1829035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1829035" y="1908547"/>
        <a:ext cx="246241" cy="246904"/>
      </dsp:txXfrm>
    </dsp:sp>
    <dsp:sp modelId="{EDD9AEF1-4628-4E4A-854C-DB59B4CCDD3F}">
      <dsp:nvSpPr>
        <dsp:cNvPr id="0" name=""/>
        <dsp:cNvSpPr/>
      </dsp:nvSpPr>
      <dsp:spPr>
        <a:xfrm>
          <a:off x="2326828" y="1534207"/>
          <a:ext cx="1659309" cy="995585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Cargar arreglo</a:t>
          </a:r>
          <a:endParaRPr lang="es-ES_tradnl" sz="1800" kern="1200" dirty="0"/>
        </a:p>
      </dsp:txBody>
      <dsp:txXfrm>
        <a:off x="2355988" y="1563367"/>
        <a:ext cx="1600989" cy="937265"/>
      </dsp:txXfrm>
    </dsp:sp>
    <dsp:sp modelId="{8070E6A6-9A5C-A648-99BE-C6998FA59050}">
      <dsp:nvSpPr>
        <dsp:cNvPr id="0" name=""/>
        <dsp:cNvSpPr/>
      </dsp:nvSpPr>
      <dsp:spPr>
        <a:xfrm>
          <a:off x="4152069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4152069" y="1908547"/>
        <a:ext cx="246241" cy="246904"/>
      </dsp:txXfrm>
    </dsp:sp>
    <dsp:sp modelId="{AE8D3296-741B-3B48-A50A-C7D9295CEBF4}">
      <dsp:nvSpPr>
        <dsp:cNvPr id="0" name=""/>
        <dsp:cNvSpPr/>
      </dsp:nvSpPr>
      <dsp:spPr>
        <a:xfrm>
          <a:off x="4649861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Invertir arreglo</a:t>
          </a:r>
          <a:endParaRPr lang="es-ES_tradnl" sz="1800" kern="1200" dirty="0"/>
        </a:p>
      </dsp:txBody>
      <dsp:txXfrm>
        <a:off x="4679021" y="1563367"/>
        <a:ext cx="1600989" cy="937265"/>
      </dsp:txXfrm>
    </dsp:sp>
    <dsp:sp modelId="{04093135-31E5-3941-B602-C8AA30CA78EA}">
      <dsp:nvSpPr>
        <dsp:cNvPr id="0" name=""/>
        <dsp:cNvSpPr/>
      </dsp:nvSpPr>
      <dsp:spPr>
        <a:xfrm>
          <a:off x="6475102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6475102" y="1908547"/>
        <a:ext cx="246241" cy="246904"/>
      </dsp:txXfrm>
    </dsp:sp>
    <dsp:sp modelId="{E1129104-722F-E94C-B2B4-D2FC89855C1D}">
      <dsp:nvSpPr>
        <dsp:cNvPr id="0" name=""/>
        <dsp:cNvSpPr/>
      </dsp:nvSpPr>
      <dsp:spPr>
        <a:xfrm>
          <a:off x="6972895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Mostrar arreglo invertido</a:t>
          </a:r>
          <a:endParaRPr lang="es-ES_tradnl" sz="1800" kern="1200" dirty="0"/>
        </a:p>
      </dsp:txBody>
      <dsp:txXfrm>
        <a:off x="7002055" y="1563367"/>
        <a:ext cx="1600989" cy="93726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3795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Definir</a:t>
          </a:r>
          <a:r>
            <a:rPr lang="es-ES_tradnl" sz="1800" kern="1200" baseline="0" dirty="0" smtClean="0"/>
            <a:t> estructuras</a:t>
          </a:r>
          <a:endParaRPr lang="es-ES_tradnl" sz="1800" kern="1200" dirty="0"/>
        </a:p>
      </dsp:txBody>
      <dsp:txXfrm>
        <a:off x="32955" y="1563367"/>
        <a:ext cx="1600989" cy="937265"/>
      </dsp:txXfrm>
    </dsp:sp>
    <dsp:sp modelId="{2925F1C8-4883-D24B-B7BA-72E1A4CA1882}">
      <dsp:nvSpPr>
        <dsp:cNvPr id="0" name=""/>
        <dsp:cNvSpPr/>
      </dsp:nvSpPr>
      <dsp:spPr>
        <a:xfrm>
          <a:off x="1829035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1829035" y="1908547"/>
        <a:ext cx="246241" cy="246904"/>
      </dsp:txXfrm>
    </dsp:sp>
    <dsp:sp modelId="{EDD9AEF1-4628-4E4A-854C-DB59B4CCDD3F}">
      <dsp:nvSpPr>
        <dsp:cNvPr id="0" name=""/>
        <dsp:cNvSpPr/>
      </dsp:nvSpPr>
      <dsp:spPr>
        <a:xfrm>
          <a:off x="2326828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Cargar arreglo</a:t>
          </a:r>
          <a:endParaRPr lang="es-ES_tradnl" sz="1800" kern="1200" dirty="0"/>
        </a:p>
      </dsp:txBody>
      <dsp:txXfrm>
        <a:off x="2355988" y="1563367"/>
        <a:ext cx="1600989" cy="937265"/>
      </dsp:txXfrm>
    </dsp:sp>
    <dsp:sp modelId="{8070E6A6-9A5C-A648-99BE-C6998FA59050}">
      <dsp:nvSpPr>
        <dsp:cNvPr id="0" name=""/>
        <dsp:cNvSpPr/>
      </dsp:nvSpPr>
      <dsp:spPr>
        <a:xfrm>
          <a:off x="4152069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4152069" y="1908547"/>
        <a:ext cx="246241" cy="246904"/>
      </dsp:txXfrm>
    </dsp:sp>
    <dsp:sp modelId="{AE8D3296-741B-3B48-A50A-C7D9295CEBF4}">
      <dsp:nvSpPr>
        <dsp:cNvPr id="0" name=""/>
        <dsp:cNvSpPr/>
      </dsp:nvSpPr>
      <dsp:spPr>
        <a:xfrm>
          <a:off x="4649861" y="1534207"/>
          <a:ext cx="1659309" cy="995585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Invertir arreglo</a:t>
          </a:r>
          <a:endParaRPr lang="es-ES_tradnl" sz="1800" kern="1200" dirty="0"/>
        </a:p>
      </dsp:txBody>
      <dsp:txXfrm>
        <a:off x="4679021" y="1563367"/>
        <a:ext cx="1600989" cy="937265"/>
      </dsp:txXfrm>
    </dsp:sp>
    <dsp:sp modelId="{04093135-31E5-3941-B602-C8AA30CA78EA}">
      <dsp:nvSpPr>
        <dsp:cNvPr id="0" name=""/>
        <dsp:cNvSpPr/>
      </dsp:nvSpPr>
      <dsp:spPr>
        <a:xfrm>
          <a:off x="6475102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6475102" y="1908547"/>
        <a:ext cx="246241" cy="246904"/>
      </dsp:txXfrm>
    </dsp:sp>
    <dsp:sp modelId="{E1129104-722F-E94C-B2B4-D2FC89855C1D}">
      <dsp:nvSpPr>
        <dsp:cNvPr id="0" name=""/>
        <dsp:cNvSpPr/>
      </dsp:nvSpPr>
      <dsp:spPr>
        <a:xfrm>
          <a:off x="6972895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Mostrar arreglo invertido</a:t>
          </a:r>
          <a:endParaRPr lang="es-ES_tradnl" sz="1800" kern="1200" dirty="0"/>
        </a:p>
      </dsp:txBody>
      <dsp:txXfrm>
        <a:off x="7002055" y="1563367"/>
        <a:ext cx="1600989" cy="93726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45F3-BA70-364D-A832-9E538DF9E5B5}">
      <dsp:nvSpPr>
        <dsp:cNvPr id="0" name=""/>
        <dsp:cNvSpPr/>
      </dsp:nvSpPr>
      <dsp:spPr>
        <a:xfrm>
          <a:off x="3795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Definir</a:t>
          </a:r>
          <a:r>
            <a:rPr lang="es-ES_tradnl" sz="1800" kern="1200" baseline="0" dirty="0" smtClean="0"/>
            <a:t> estructuras</a:t>
          </a:r>
          <a:endParaRPr lang="es-ES_tradnl" sz="1800" kern="1200" dirty="0"/>
        </a:p>
      </dsp:txBody>
      <dsp:txXfrm>
        <a:off x="32955" y="1563367"/>
        <a:ext cx="1600989" cy="937265"/>
      </dsp:txXfrm>
    </dsp:sp>
    <dsp:sp modelId="{2925F1C8-4883-D24B-B7BA-72E1A4CA1882}">
      <dsp:nvSpPr>
        <dsp:cNvPr id="0" name=""/>
        <dsp:cNvSpPr/>
      </dsp:nvSpPr>
      <dsp:spPr>
        <a:xfrm>
          <a:off x="1829035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1829035" y="1908547"/>
        <a:ext cx="246241" cy="246904"/>
      </dsp:txXfrm>
    </dsp:sp>
    <dsp:sp modelId="{EDD9AEF1-4628-4E4A-854C-DB59B4CCDD3F}">
      <dsp:nvSpPr>
        <dsp:cNvPr id="0" name=""/>
        <dsp:cNvSpPr/>
      </dsp:nvSpPr>
      <dsp:spPr>
        <a:xfrm>
          <a:off x="2326828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Cargar arreglo</a:t>
          </a:r>
          <a:endParaRPr lang="es-ES_tradnl" sz="1800" kern="1200" dirty="0"/>
        </a:p>
      </dsp:txBody>
      <dsp:txXfrm>
        <a:off x="2355988" y="1563367"/>
        <a:ext cx="1600989" cy="937265"/>
      </dsp:txXfrm>
    </dsp:sp>
    <dsp:sp modelId="{8070E6A6-9A5C-A648-99BE-C6998FA59050}">
      <dsp:nvSpPr>
        <dsp:cNvPr id="0" name=""/>
        <dsp:cNvSpPr/>
      </dsp:nvSpPr>
      <dsp:spPr>
        <a:xfrm>
          <a:off x="4152069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4152069" y="1908547"/>
        <a:ext cx="246241" cy="246904"/>
      </dsp:txXfrm>
    </dsp:sp>
    <dsp:sp modelId="{AE8D3296-741B-3B48-A50A-C7D9295CEBF4}">
      <dsp:nvSpPr>
        <dsp:cNvPr id="0" name=""/>
        <dsp:cNvSpPr/>
      </dsp:nvSpPr>
      <dsp:spPr>
        <a:xfrm>
          <a:off x="4649861" y="1534207"/>
          <a:ext cx="1659309" cy="9955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Invertir arreglo</a:t>
          </a:r>
          <a:endParaRPr lang="es-ES_tradnl" sz="1800" kern="1200" dirty="0"/>
        </a:p>
      </dsp:txBody>
      <dsp:txXfrm>
        <a:off x="4679021" y="1563367"/>
        <a:ext cx="1600989" cy="937265"/>
      </dsp:txXfrm>
    </dsp:sp>
    <dsp:sp modelId="{04093135-31E5-3941-B602-C8AA30CA78EA}">
      <dsp:nvSpPr>
        <dsp:cNvPr id="0" name=""/>
        <dsp:cNvSpPr/>
      </dsp:nvSpPr>
      <dsp:spPr>
        <a:xfrm>
          <a:off x="6475102" y="1826245"/>
          <a:ext cx="351773" cy="4115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1400" kern="1200"/>
        </a:p>
      </dsp:txBody>
      <dsp:txXfrm>
        <a:off x="6475102" y="1908547"/>
        <a:ext cx="246241" cy="246904"/>
      </dsp:txXfrm>
    </dsp:sp>
    <dsp:sp modelId="{E1129104-722F-E94C-B2B4-D2FC89855C1D}">
      <dsp:nvSpPr>
        <dsp:cNvPr id="0" name=""/>
        <dsp:cNvSpPr/>
      </dsp:nvSpPr>
      <dsp:spPr>
        <a:xfrm>
          <a:off x="6972895" y="1534207"/>
          <a:ext cx="1659309" cy="995585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800" kern="1200" dirty="0" smtClean="0"/>
            <a:t>Mostrar arreglo invertido</a:t>
          </a:r>
          <a:endParaRPr lang="es-ES_tradnl" sz="1800" kern="1200" dirty="0"/>
        </a:p>
      </dsp:txBody>
      <dsp:txXfrm>
        <a:off x="7002055" y="1563367"/>
        <a:ext cx="1600989" cy="9372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t>13/7/17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tiff>
</file>

<file path=ppt/media/image12.png>
</file>

<file path=ppt/media/image13.tiff>
</file>

<file path=ppt/media/image14.tif>
</file>

<file path=ppt/media/image15.jpeg>
</file>

<file path=ppt/media/image16.tif>
</file>

<file path=ppt/media/image17.tif>
</file>

<file path=ppt/media/image18.tiff>
</file>

<file path=ppt/media/image19.tiff>
</file>

<file path=ppt/media/image2.jpeg>
</file>

<file path=ppt/media/image20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t>13/7/17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12435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66974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jpeg"/><Relationship Id="rId22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 smtClean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 smtClean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"/><Relationship Id="rId3" Type="http://schemas.openxmlformats.org/officeDocument/2006/relationships/image" Target="../media/image16.ti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ti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7.ti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tif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Matrices (</a:t>
            </a:r>
            <a:r>
              <a:rPr lang="es-ES_tradnl" dirty="0" smtClean="0"/>
              <a:t>Repaso)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9918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/>
              <a:t>Imprimir Contenido de un Arreglo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</a:t>
            </a:fld>
            <a:endParaRPr lang="es-ES_tradnl"/>
          </a:p>
        </p:txBody>
      </p:sp>
      <p:sp>
        <p:nvSpPr>
          <p:cNvPr id="6" name="Rectángulo 5"/>
          <p:cNvSpPr/>
          <p:nvPr/>
        </p:nvSpPr>
        <p:spPr>
          <a:xfrm>
            <a:off x="1085850" y="2907444"/>
            <a:ext cx="838676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imprimirContenido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largo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largo </a:t>
            </a:r>
            <a:r>
              <a:rPr lang="es-ES_tradnl" sz="2400" b="1" dirty="0">
                <a:solidFill>
                  <a:srgbClr val="000000"/>
                </a:solidFill>
              </a:rPr>
              <a:t>-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 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95722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Imprimir Contenido de un Arreglo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10</a:t>
            </a:fld>
            <a:endParaRPr lang="es-ES_tradnl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Comparación con solución secuencial</a:t>
            </a:r>
          </a:p>
          <a:p>
            <a:endParaRPr lang="es-ES_tradnl" dirty="0" smtClean="0"/>
          </a:p>
        </p:txBody>
      </p:sp>
      <p:sp>
        <p:nvSpPr>
          <p:cNvPr id="8" name="Rectángulo 7"/>
          <p:cNvSpPr/>
          <p:nvPr/>
        </p:nvSpPr>
        <p:spPr>
          <a:xfrm>
            <a:off x="28575" y="2989999"/>
            <a:ext cx="797242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imprimirContenido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&lt;</a:t>
            </a:r>
            <a:r>
              <a:rPr lang="es-ES_tradnl" sz="2000" dirty="0">
                <a:solidFill>
                  <a:srgbClr val="000000"/>
                </a:solidFill>
              </a:rPr>
              <a:t>largo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 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</a:t>
            </a:r>
            <a:r>
              <a:rPr lang="es-ES_tradnl" sz="2000" dirty="0" err="1" smtClean="0">
                <a:solidFill>
                  <a:srgbClr val="000000"/>
                </a:solidFill>
              </a:rPr>
              <a:t>imprimirContenido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indice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7" name="Rectángulo 6"/>
          <p:cNvSpPr/>
          <p:nvPr/>
        </p:nvSpPr>
        <p:spPr>
          <a:xfrm>
            <a:off x="3986215" y="4736244"/>
            <a:ext cx="60579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imprimirContenido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largo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 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1262046" y="2658923"/>
            <a:ext cx="2924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dirty="0" smtClean="0">
                <a:latin typeface="Arial" charset="0"/>
                <a:ea typeface="Arial" charset="0"/>
                <a:cs typeface="Arial" charset="0"/>
              </a:rPr>
              <a:t>Recursivo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5841191" y="4391762"/>
            <a:ext cx="2924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smtClean="0">
                <a:latin typeface="Arial" charset="0"/>
                <a:ea typeface="Arial" charset="0"/>
                <a:cs typeface="Arial" charset="0"/>
              </a:rPr>
              <a:t>Secuencial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628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Factorial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11</a:t>
            </a:fld>
            <a:endParaRPr lang="es-ES_tradnl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Factorial es una función matemática que para un entero positivo se define como:</a:t>
            </a:r>
          </a:p>
          <a:p>
            <a:pPr lvl="1"/>
            <a:r>
              <a:rPr lang="es-ES_tradn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factorial(0)=</a:t>
            </a:r>
            <a:r>
              <a:rPr lang="es-ES_tradnl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</a:p>
          <a:p>
            <a:pPr lvl="1"/>
            <a:r>
              <a:rPr lang="es-ES_tradnl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factorial(n)=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n*factorial(n-1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s-ES_tradnl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endParaRPr lang="es-ES_tradnl" dirty="0" smtClean="0"/>
          </a:p>
        </p:txBody>
      </p:sp>
      <p:sp>
        <p:nvSpPr>
          <p:cNvPr id="12" name="CuadroTexto 11"/>
          <p:cNvSpPr txBox="1"/>
          <p:nvPr/>
        </p:nvSpPr>
        <p:spPr>
          <a:xfrm>
            <a:off x="6085799" y="5201510"/>
            <a:ext cx="29241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dirty="0" smtClean="0">
                <a:latin typeface="Arial" charset="0"/>
                <a:ea typeface="Arial" charset="0"/>
                <a:cs typeface="Arial" charset="0"/>
              </a:rPr>
              <a:t>¿cómo lo implementamos de forma recursiva?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CustomShape 3"/>
          <p:cNvSpPr/>
          <p:nvPr/>
        </p:nvSpPr>
        <p:spPr>
          <a:xfrm>
            <a:off x="3526111" y="3920715"/>
            <a:ext cx="18439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4 ! = 4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* 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3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* 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* 1=24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 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CustomShape 4"/>
          <p:cNvSpPr/>
          <p:nvPr/>
        </p:nvSpPr>
        <p:spPr>
          <a:xfrm>
            <a:off x="358471" y="4290075"/>
            <a:ext cx="2684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factorial(4)=4*factorial(3)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CustomShape 5"/>
          <p:cNvSpPr/>
          <p:nvPr/>
        </p:nvSpPr>
        <p:spPr>
          <a:xfrm>
            <a:off x="696151" y="4659435"/>
            <a:ext cx="2684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factorial(3)=3*factorial(2)</a:t>
            </a:r>
            <a:endParaRPr lang="es-A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CustomShape 6"/>
          <p:cNvSpPr/>
          <p:nvPr/>
        </p:nvSpPr>
        <p:spPr>
          <a:xfrm>
            <a:off x="917911" y="5028795"/>
            <a:ext cx="2684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factorial(2)=2*factorial(1)</a:t>
            </a:r>
            <a:endParaRPr lang="es-A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CustomShape 7"/>
          <p:cNvSpPr/>
          <p:nvPr/>
        </p:nvSpPr>
        <p:spPr>
          <a:xfrm>
            <a:off x="1139671" y="5398155"/>
            <a:ext cx="2684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factorial(1)=1*factorial(0)</a:t>
            </a:r>
            <a:endParaRPr lang="es-A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CustomShape 8"/>
          <p:cNvSpPr/>
          <p:nvPr/>
        </p:nvSpPr>
        <p:spPr>
          <a:xfrm>
            <a:off x="1316071" y="5767515"/>
            <a:ext cx="1519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factorial(0)=1</a:t>
            </a:r>
            <a:endParaRPr lang="es-A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CustomShape 9"/>
          <p:cNvSpPr/>
          <p:nvPr/>
        </p:nvSpPr>
        <p:spPr>
          <a:xfrm>
            <a:off x="4105711" y="5398155"/>
            <a:ext cx="522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1*1</a:t>
            </a:r>
            <a:endParaRPr lang="es-A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CustomShape 10"/>
          <p:cNvSpPr/>
          <p:nvPr/>
        </p:nvSpPr>
        <p:spPr>
          <a:xfrm>
            <a:off x="4115071" y="5028795"/>
            <a:ext cx="737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2*1*1</a:t>
            </a:r>
            <a:endParaRPr lang="es-A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CustomShape 11"/>
          <p:cNvSpPr/>
          <p:nvPr/>
        </p:nvSpPr>
        <p:spPr>
          <a:xfrm>
            <a:off x="4116871" y="4659435"/>
            <a:ext cx="952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3*2*1*1</a:t>
            </a:r>
            <a:endParaRPr lang="es-A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CustomShape 12"/>
          <p:cNvSpPr/>
          <p:nvPr/>
        </p:nvSpPr>
        <p:spPr>
          <a:xfrm>
            <a:off x="4118311" y="4290075"/>
            <a:ext cx="11671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4*3*2*1*1</a:t>
            </a:r>
            <a:endParaRPr lang="es-A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" name="Imagen 18"/>
          <p:cNvPicPr/>
          <p:nvPr/>
        </p:nvPicPr>
        <p:blipFill>
          <a:blip r:embed="rId2"/>
          <a:stretch/>
        </p:blipFill>
        <p:spPr>
          <a:xfrm>
            <a:off x="7344450" y="3076335"/>
            <a:ext cx="1537920" cy="16887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048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Factorial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Solución </a:t>
            </a:r>
            <a:r>
              <a:rPr lang="es-ES" sz="2800" i="1" dirty="0"/>
              <a:t>R</a:t>
            </a:r>
            <a:r>
              <a:rPr lang="es-ES" sz="2800" i="1" dirty="0" smtClean="0"/>
              <a:t>ecursiva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12</a:t>
            </a:fld>
            <a:endParaRPr lang="es-ES_tradnl"/>
          </a:p>
        </p:txBody>
      </p:sp>
      <p:sp>
        <p:nvSpPr>
          <p:cNvPr id="24" name="CustomShape 2"/>
          <p:cNvSpPr/>
          <p:nvPr/>
        </p:nvSpPr>
        <p:spPr>
          <a:xfrm>
            <a:off x="660568" y="1936158"/>
            <a:ext cx="6426000" cy="393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actorial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n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Entero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Leer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n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"El factorial de "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n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0" strike="noStrike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 </a:t>
            </a:r>
            <a:r>
              <a:rPr lang="es-AR" sz="20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es: "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calcularFactorial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FinAlgoritmo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SubAlgoritmo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resultado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calcularFactorial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resultado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Real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n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entonces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resultado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Sino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resultado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*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calcularFactorial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FinSi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FinSubAlgoritmo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" name="Imagen 18"/>
          <p:cNvPicPr/>
          <p:nvPr/>
        </p:nvPicPr>
        <p:blipFill>
          <a:blip r:embed="rId2"/>
          <a:stretch/>
        </p:blipFill>
        <p:spPr>
          <a:xfrm>
            <a:off x="7346308" y="4747973"/>
            <a:ext cx="1537920" cy="16887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522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Factorial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13</a:t>
            </a:fld>
            <a:endParaRPr lang="es-ES_tradnl"/>
          </a:p>
        </p:txBody>
      </p:sp>
      <p:pic>
        <p:nvPicPr>
          <p:cNvPr id="25" name="Imagen 18"/>
          <p:cNvPicPr/>
          <p:nvPr/>
        </p:nvPicPr>
        <p:blipFill>
          <a:blip r:embed="rId2"/>
          <a:stretch/>
        </p:blipFill>
        <p:spPr>
          <a:xfrm>
            <a:off x="7346308" y="4747973"/>
            <a:ext cx="1537920" cy="1688760"/>
          </a:xfrm>
          <a:prstGeom prst="rect">
            <a:avLst/>
          </a:prstGeom>
          <a:ln>
            <a:noFill/>
          </a:ln>
        </p:spPr>
      </p:pic>
      <p:sp>
        <p:nvSpPr>
          <p:cNvPr id="7" name="CuadroTexto 6"/>
          <p:cNvSpPr txBox="1"/>
          <p:nvPr/>
        </p:nvSpPr>
        <p:spPr>
          <a:xfrm>
            <a:off x="1543050" y="3270651"/>
            <a:ext cx="5848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smtClean="0">
                <a:latin typeface="Arial" charset="0"/>
                <a:ea typeface="Arial" charset="0"/>
                <a:cs typeface="Arial" charset="0"/>
              </a:rPr>
              <a:t>¿Cómo lo implementamos de forma secuencial?</a:t>
            </a:r>
            <a:endParaRPr lang="es-ES_tradnl" sz="3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60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Factorial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Solución Secuencial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14</a:t>
            </a:fld>
            <a:endParaRPr lang="es-ES_tradnl"/>
          </a:p>
        </p:txBody>
      </p:sp>
      <p:pic>
        <p:nvPicPr>
          <p:cNvPr id="25" name="Imagen 18"/>
          <p:cNvPicPr/>
          <p:nvPr/>
        </p:nvPicPr>
        <p:blipFill>
          <a:blip r:embed="rId2"/>
          <a:stretch/>
        </p:blipFill>
        <p:spPr>
          <a:xfrm>
            <a:off x="7346308" y="4747973"/>
            <a:ext cx="1537920" cy="1688760"/>
          </a:xfrm>
          <a:prstGeom prst="rect">
            <a:avLst/>
          </a:prstGeom>
          <a:ln>
            <a:noFill/>
          </a:ln>
        </p:spPr>
      </p:pic>
      <p:sp>
        <p:nvSpPr>
          <p:cNvPr id="3" name="Rectángulo 2"/>
          <p:cNvSpPr/>
          <p:nvPr/>
        </p:nvSpPr>
        <p:spPr>
          <a:xfrm>
            <a:off x="300037" y="1934280"/>
            <a:ext cx="791527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Factorial </a:t>
            </a: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n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n </a:t>
            </a:r>
            <a:r>
              <a:rPr lang="es-ES_tradnl" sz="2400" b="1" dirty="0">
                <a:solidFill>
                  <a:srgbClr val="000080"/>
                </a:solidFill>
              </a:rPr>
              <a:t>Escribir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factorial de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calcularFactorial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n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SubAlgoritmo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resultado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 err="1">
                <a:solidFill>
                  <a:srgbClr val="000000"/>
                </a:solidFill>
              </a:rPr>
              <a:t>calcularFactorial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n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resultado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Real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 resultado</a:t>
            </a:r>
            <a:r>
              <a:rPr lang="es-ES_tradnl" sz="2400" b="1" dirty="0" smtClean="0">
                <a:solidFill>
                  <a:srgbClr val="000000"/>
                </a:solidFill>
              </a:rPr>
              <a:t>=</a:t>
            </a:r>
            <a:r>
              <a:rPr lang="es-ES_tradnl" sz="2400" dirty="0" smtClean="0">
                <a:solidFill>
                  <a:srgbClr val="8E6B23"/>
                </a:solidFill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8E6B23"/>
                </a:solidFill>
              </a:rPr>
              <a:t>2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n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   resultado</a:t>
            </a:r>
            <a:r>
              <a:rPr lang="es-ES_tradnl" sz="2400" b="1" dirty="0" smtClean="0">
                <a:solidFill>
                  <a:srgbClr val="000000"/>
                </a:solidFill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</a:rPr>
              <a:t>resultado</a:t>
            </a:r>
            <a:r>
              <a:rPr lang="es-ES_tradnl" sz="2400" b="1" dirty="0" smtClean="0">
                <a:solidFill>
                  <a:srgbClr val="000000"/>
                </a:solidFill>
              </a:rPr>
              <a:t>*</a:t>
            </a:r>
            <a:r>
              <a:rPr lang="es-ES_tradnl" sz="2400" dirty="0" err="1" smtClean="0">
                <a:solidFill>
                  <a:srgbClr val="000000"/>
                </a:solidFill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33689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Factorial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Comparación 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15</a:t>
            </a:fld>
            <a:endParaRPr lang="es-ES_tradnl"/>
          </a:p>
        </p:txBody>
      </p:sp>
      <p:pic>
        <p:nvPicPr>
          <p:cNvPr id="25" name="Imagen 18"/>
          <p:cNvPicPr/>
          <p:nvPr/>
        </p:nvPicPr>
        <p:blipFill>
          <a:blip r:embed="rId2"/>
          <a:stretch/>
        </p:blipFill>
        <p:spPr>
          <a:xfrm>
            <a:off x="242140" y="4841710"/>
            <a:ext cx="1537920" cy="1688760"/>
          </a:xfrm>
          <a:prstGeom prst="rect">
            <a:avLst/>
          </a:prstGeom>
          <a:ln>
            <a:noFill/>
          </a:ln>
        </p:spPr>
      </p:pic>
      <p:sp>
        <p:nvSpPr>
          <p:cNvPr id="6" name="CustomShape 2"/>
          <p:cNvSpPr/>
          <p:nvPr/>
        </p:nvSpPr>
        <p:spPr>
          <a:xfrm>
            <a:off x="0" y="2601291"/>
            <a:ext cx="6426000" cy="256440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SubAlgoritmo</a:t>
            </a:r>
            <a:r>
              <a:rPr lang="es-AR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resultado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calcularFactorial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resultado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Real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n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entonces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resultado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Sino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resultado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*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calcularFactorial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FinSi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FinSubAlgoritmo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4360219" y="4036748"/>
            <a:ext cx="791527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 smtClean="0">
                <a:solidFill>
                  <a:srgbClr val="000080"/>
                </a:solidFill>
              </a:rPr>
              <a:t>SubAlgoritmo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resultado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 err="1">
                <a:solidFill>
                  <a:srgbClr val="000000"/>
                </a:solidFill>
              </a:rPr>
              <a:t>calcularFactorial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resultado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resultado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8E6B23"/>
                </a:solidFill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8E6B23"/>
                </a:solidFill>
              </a:rPr>
              <a:t>2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n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resultado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resultado</a:t>
            </a:r>
            <a:r>
              <a:rPr lang="es-ES_tradnl" sz="2000" b="1" dirty="0" smtClean="0">
                <a:solidFill>
                  <a:srgbClr val="000000"/>
                </a:solidFill>
              </a:rPr>
              <a:t>*</a:t>
            </a:r>
            <a:r>
              <a:rPr lang="es-ES_tradnl" sz="2000" dirty="0" err="1" smtClean="0">
                <a:solidFill>
                  <a:srgbClr val="000000"/>
                </a:solidFill>
              </a:rPr>
              <a:t>indice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endParaRPr lang="es-ES_tradnl" sz="2000" dirty="0"/>
          </a:p>
        </p:txBody>
      </p:sp>
      <p:sp>
        <p:nvSpPr>
          <p:cNvPr id="8" name="CuadroTexto 7"/>
          <p:cNvSpPr txBox="1"/>
          <p:nvPr/>
        </p:nvSpPr>
        <p:spPr>
          <a:xfrm>
            <a:off x="1319196" y="2186783"/>
            <a:ext cx="2924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dirty="0" smtClean="0">
                <a:latin typeface="Arial" charset="0"/>
                <a:ea typeface="Arial" charset="0"/>
                <a:cs typeface="Arial" charset="0"/>
              </a:rPr>
              <a:t>Recursivo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5784041" y="3668049"/>
            <a:ext cx="2924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smtClean="0">
                <a:latin typeface="Arial" charset="0"/>
                <a:ea typeface="Arial" charset="0"/>
                <a:cs typeface="Arial" charset="0"/>
              </a:rPr>
              <a:t>Secuencial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5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Ventajas y Desventajas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16</a:t>
            </a:fld>
            <a:endParaRPr lang="es-ES_tradnl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Ventajas</a:t>
            </a:r>
          </a:p>
          <a:p>
            <a:pPr marL="685800" lvl="2">
              <a:spcBef>
                <a:spcPts val="1000"/>
              </a:spcBef>
            </a:pPr>
            <a:r>
              <a:rPr lang="es-ES_tradnl" sz="2400" dirty="0"/>
              <a:t>Soluciona problemas recurrentes </a:t>
            </a:r>
          </a:p>
          <a:p>
            <a:pPr marL="685800" lvl="2">
              <a:spcBef>
                <a:spcPts val="1000"/>
              </a:spcBef>
            </a:pPr>
            <a:r>
              <a:rPr lang="es-ES_tradnl" sz="2400" dirty="0"/>
              <a:t>Permite solucionar problemas complejos con pocas </a:t>
            </a:r>
            <a:r>
              <a:rPr lang="es-ES_tradnl" sz="2400" dirty="0" smtClean="0"/>
              <a:t>líneas </a:t>
            </a:r>
            <a:r>
              <a:rPr lang="es-ES_tradnl" sz="2400" dirty="0"/>
              <a:t>de </a:t>
            </a:r>
            <a:r>
              <a:rPr lang="es-ES_tradnl" sz="2400" dirty="0" smtClean="0"/>
              <a:t>código</a:t>
            </a:r>
          </a:p>
          <a:p>
            <a:pPr marL="228600" lvl="1">
              <a:spcBef>
                <a:spcPts val="1000"/>
              </a:spcBef>
            </a:pPr>
            <a:r>
              <a:rPr lang="es-ES_tradnl" sz="2800" b="1" dirty="0" smtClean="0"/>
              <a:t>Desventajas</a:t>
            </a:r>
          </a:p>
          <a:p>
            <a:pPr marL="685800" lvl="2">
              <a:spcBef>
                <a:spcPts val="1000"/>
              </a:spcBef>
            </a:pPr>
            <a:r>
              <a:rPr lang="es-ES_tradnl" sz="2400" dirty="0"/>
              <a:t>Puede ser </a:t>
            </a:r>
            <a:r>
              <a:rPr lang="es-ES_tradnl" sz="2400" dirty="0" smtClean="0"/>
              <a:t>difícil </a:t>
            </a:r>
            <a:r>
              <a:rPr lang="es-ES_tradnl" sz="2400" dirty="0"/>
              <a:t>de entender el código</a:t>
            </a:r>
          </a:p>
          <a:p>
            <a:pPr marL="685800" lvl="2">
              <a:spcBef>
                <a:spcPts val="1000"/>
              </a:spcBef>
            </a:pPr>
            <a:r>
              <a:rPr lang="es-ES_tradnl" sz="2400" dirty="0"/>
              <a:t>Produce excesivas demandas de memoria o tiempo de </a:t>
            </a:r>
            <a:r>
              <a:rPr lang="es-ES_tradnl" sz="2400" dirty="0" smtClean="0"/>
              <a:t>ejecución </a:t>
            </a:r>
            <a:endParaRPr lang="es-ES_tradnl" sz="2400" dirty="0"/>
          </a:p>
          <a:p>
            <a:pPr marL="228600" lvl="1">
              <a:spcBef>
                <a:spcPts val="1000"/>
              </a:spcBef>
            </a:pPr>
            <a:endParaRPr lang="es-ES_tradnl" sz="2800" dirty="0"/>
          </a:p>
        </p:txBody>
      </p:sp>
      <p:pic>
        <p:nvPicPr>
          <p:cNvPr id="13" name="Shape 106"/>
          <p:cNvPicPr/>
          <p:nvPr/>
        </p:nvPicPr>
        <p:blipFill>
          <a:blip r:embed="rId2"/>
          <a:stretch/>
        </p:blipFill>
        <p:spPr>
          <a:xfrm>
            <a:off x="6088345" y="5472112"/>
            <a:ext cx="2913860" cy="103922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338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n 2"/>
          <p:cNvPicPr/>
          <p:nvPr/>
        </p:nvPicPr>
        <p:blipFill rotWithShape="1">
          <a:blip r:embed="rId2"/>
          <a:srcRect r="20717"/>
          <a:stretch/>
        </p:blipFill>
        <p:spPr>
          <a:xfrm>
            <a:off x="5394041" y="4088324"/>
            <a:ext cx="3692745" cy="2487960"/>
          </a:xfrm>
          <a:prstGeom prst="rect">
            <a:avLst/>
          </a:prstGeom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Fibonacci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17</a:t>
            </a:fld>
            <a:endParaRPr lang="es-ES_tradnl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Fibonacci es una serie numérica</a:t>
            </a:r>
          </a:p>
          <a:p>
            <a:r>
              <a:rPr lang="es-ES_tradnl" dirty="0" smtClean="0"/>
              <a:t>El Fibonacci de un numero n se calcula como:</a:t>
            </a:r>
          </a:p>
          <a:p>
            <a:pPr lvl="1"/>
            <a:r>
              <a:rPr lang="es-ES_tradn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Fibonacci(n)=Fibonacci(n-1)+Fibonacci(n-2)</a:t>
            </a:r>
          </a:p>
          <a:p>
            <a:pPr lvl="1"/>
            <a:r>
              <a:rPr lang="es-E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Excepto:</a:t>
            </a:r>
          </a:p>
          <a:p>
            <a:pPr lvl="2"/>
            <a:r>
              <a:rPr lang="es-E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Fibonacci(0)=</a:t>
            </a:r>
            <a:r>
              <a:rPr lang="es-E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</a:p>
          <a:p>
            <a:pPr lvl="2"/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Fibonacci(1)=1</a:t>
            </a:r>
            <a:endParaRPr lang="es-ES_tradnl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endParaRPr lang="es-ES_tradnl" dirty="0" smtClean="0"/>
          </a:p>
        </p:txBody>
      </p:sp>
      <p:sp>
        <p:nvSpPr>
          <p:cNvPr id="12" name="CuadroTexto 11"/>
          <p:cNvSpPr txBox="1"/>
          <p:nvPr/>
        </p:nvSpPr>
        <p:spPr>
          <a:xfrm>
            <a:off x="2385337" y="5230085"/>
            <a:ext cx="37868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 smtClean="0">
                <a:latin typeface="Arial" charset="0"/>
                <a:ea typeface="Arial" charset="0"/>
                <a:cs typeface="Arial" charset="0"/>
              </a:rPr>
              <a:t>¿cómo lo implementamos de forma recursiva?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23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Fibonacci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Solución </a:t>
            </a:r>
            <a:r>
              <a:rPr lang="es-ES" sz="2800" i="1" dirty="0"/>
              <a:t>R</a:t>
            </a:r>
            <a:r>
              <a:rPr lang="es-ES" sz="2800" i="1" dirty="0" smtClean="0"/>
              <a:t>ecursiva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18</a:t>
            </a:fld>
            <a:endParaRPr lang="es-ES_tradnl"/>
          </a:p>
        </p:txBody>
      </p:sp>
      <p:pic>
        <p:nvPicPr>
          <p:cNvPr id="7" name="Imagen 2"/>
          <p:cNvPicPr/>
          <p:nvPr/>
        </p:nvPicPr>
        <p:blipFill rotWithShape="1">
          <a:blip r:embed="rId2"/>
          <a:srcRect r="20717"/>
          <a:stretch/>
        </p:blipFill>
        <p:spPr>
          <a:xfrm>
            <a:off x="6543675" y="4891458"/>
            <a:ext cx="2543111" cy="1713402"/>
          </a:xfrm>
          <a:prstGeom prst="rect">
            <a:avLst/>
          </a:prstGeom>
          <a:ln>
            <a:noFill/>
          </a:ln>
        </p:spPr>
      </p:pic>
      <p:sp>
        <p:nvSpPr>
          <p:cNvPr id="8" name="CustomShape 2"/>
          <p:cNvSpPr/>
          <p:nvPr/>
        </p:nvSpPr>
        <p:spPr>
          <a:xfrm>
            <a:off x="402750" y="1988600"/>
            <a:ext cx="9122400" cy="411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s-AR" sz="24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Fibonacci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4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calcularFibonacci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4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9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FinAlgoritmo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SubAlgoritmo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resultado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calcularFibonacci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s-AR" sz="24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Definir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resultado </a:t>
            </a:r>
            <a:r>
              <a:rPr lang="es-AR" sz="24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4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Real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4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n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</a:t>
            </a:r>
            <a:r>
              <a:rPr lang="es-AR" sz="24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resultado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calcularFibonacci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24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)+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calcularFibonacci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24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4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Sino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resultado</a:t>
            </a: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4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FinSi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FinSubAlgoritmo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101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Matrices 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Repaso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</a:t>
            </a:fld>
            <a:endParaRPr lang="es-ES_tradnl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930" y="4073428"/>
            <a:ext cx="3857276" cy="2477595"/>
          </a:xfrm>
          <a:prstGeom prst="rect">
            <a:avLst/>
          </a:prstGeom>
        </p:spPr>
      </p:pic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400" dirty="0"/>
              <a:t>Permiten representar más de 1 dimensión </a:t>
            </a:r>
            <a:r>
              <a:rPr lang="es-ES_tradnl" sz="2400" dirty="0" smtClean="0"/>
              <a:t>(a diferencia de los </a:t>
            </a:r>
            <a:r>
              <a:rPr lang="es-ES_tradnl" sz="2400" dirty="0"/>
              <a:t>arreglos</a:t>
            </a:r>
            <a:r>
              <a:rPr lang="es-ES_tradnl" sz="2400" dirty="0" smtClean="0"/>
              <a:t>)</a:t>
            </a:r>
          </a:p>
          <a:p>
            <a:r>
              <a:rPr lang="es-ES_tradnl" sz="2400" dirty="0"/>
              <a:t>Si tienen 2 dimensiones, son como tablas (n filas y m columnas)</a:t>
            </a:r>
          </a:p>
          <a:p>
            <a:r>
              <a:rPr lang="es-ES_tradnl" sz="2400" dirty="0"/>
              <a:t>Si tienen 3 dimensiones, son como espacios con ancho, alto y profundidad (</a:t>
            </a:r>
            <a:r>
              <a:rPr lang="es-ES_tradnl" sz="2400" i="1" dirty="0"/>
              <a:t>X, Y, Z)</a:t>
            </a:r>
            <a:endParaRPr lang="es-ES_tradnl" sz="2400" dirty="0"/>
          </a:p>
        </p:txBody>
      </p:sp>
      <p:sp>
        <p:nvSpPr>
          <p:cNvPr id="16" name="Rectángulo 15"/>
          <p:cNvSpPr/>
          <p:nvPr/>
        </p:nvSpPr>
        <p:spPr>
          <a:xfrm>
            <a:off x="-212975" y="5045153"/>
            <a:ext cx="49856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Se definen con la instrucción </a:t>
            </a:r>
            <a:r>
              <a:rPr lang="es-ES_tradnl" sz="2400" b="1" dirty="0" err="1" smtClean="0">
                <a:latin typeface="Arial" charset="0"/>
                <a:ea typeface="Arial" charset="0"/>
                <a:cs typeface="Arial" charset="0"/>
              </a:rPr>
              <a:t>Dimension</a:t>
            </a:r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err="1" smtClean="0">
                <a:latin typeface="Arial" charset="0"/>
                <a:ea typeface="Arial" charset="0"/>
                <a:cs typeface="Arial" charset="0"/>
              </a:rPr>
              <a:t>nombreVar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[n, m]</a:t>
            </a:r>
          </a:p>
        </p:txBody>
      </p:sp>
      <p:sp>
        <p:nvSpPr>
          <p:cNvPr id="17" name="Rectángulo redondeado 16"/>
          <p:cNvSpPr/>
          <p:nvPr/>
        </p:nvSpPr>
        <p:spPr>
          <a:xfrm>
            <a:off x="3542255" y="5517998"/>
            <a:ext cx="253751" cy="347010"/>
          </a:xfrm>
          <a:prstGeom prst="roundRect">
            <a:avLst/>
          </a:prstGeom>
          <a:solidFill>
            <a:srgbClr val="00B05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redondeado 17"/>
          <p:cNvSpPr/>
          <p:nvPr/>
        </p:nvSpPr>
        <p:spPr>
          <a:xfrm>
            <a:off x="3868889" y="5517997"/>
            <a:ext cx="276966" cy="346207"/>
          </a:xfrm>
          <a:prstGeom prst="round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CuadroTexto 18"/>
          <p:cNvSpPr txBox="1"/>
          <p:nvPr/>
        </p:nvSpPr>
        <p:spPr>
          <a:xfrm>
            <a:off x="2912687" y="5830894"/>
            <a:ext cx="1031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dirty="0" smtClean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número </a:t>
            </a:r>
          </a:p>
          <a:p>
            <a:pPr algn="ctr"/>
            <a:r>
              <a:rPr lang="es-ES_tradnl" dirty="0" smtClean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de filas</a:t>
            </a:r>
            <a:endParaRPr lang="es-ES_tradnl" dirty="0">
              <a:solidFill>
                <a:srgbClr val="00B05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3749748" y="5833949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número de </a:t>
            </a:r>
          </a:p>
          <a:p>
            <a:pPr algn="ctr"/>
            <a:r>
              <a:rPr lang="es-ES_tradnl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columnas</a:t>
            </a:r>
            <a:endParaRPr lang="es-ES_tradnl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6421161" y="4132697"/>
            <a:ext cx="120898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_tradnl" sz="1400" b="1" dirty="0" smtClean="0">
                <a:solidFill>
                  <a:srgbClr val="DA8917"/>
                </a:solidFill>
                <a:latin typeface="Arial" charset="0"/>
                <a:ea typeface="Arial" charset="0"/>
                <a:cs typeface="Arial" charset="0"/>
              </a:rPr>
              <a:t>n Columnas</a:t>
            </a:r>
            <a:endParaRPr lang="es-ES_tradnl" sz="1400" b="1" dirty="0">
              <a:solidFill>
                <a:srgbClr val="DA8917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CuadroTexto 21"/>
          <p:cNvSpPr txBox="1"/>
          <p:nvPr/>
        </p:nvSpPr>
        <p:spPr>
          <a:xfrm rot="16200000">
            <a:off x="8528905" y="5364108"/>
            <a:ext cx="801823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_tradnl" sz="1400" b="1" dirty="0" smtClean="0">
                <a:solidFill>
                  <a:srgbClr val="DA8917"/>
                </a:solidFill>
                <a:latin typeface="Arial" charset="0"/>
                <a:ea typeface="Arial" charset="0"/>
                <a:cs typeface="Arial" charset="0"/>
              </a:rPr>
              <a:t>m Filas</a:t>
            </a:r>
            <a:endParaRPr lang="es-ES_tradnl" sz="1400" b="1" dirty="0">
              <a:solidFill>
                <a:srgbClr val="DA8917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21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Fibonacci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19</a:t>
            </a:fld>
            <a:endParaRPr lang="es-ES_tradnl"/>
          </a:p>
        </p:txBody>
      </p:sp>
      <p:pic>
        <p:nvPicPr>
          <p:cNvPr id="25" name="Imagen 18"/>
          <p:cNvPicPr/>
          <p:nvPr/>
        </p:nvPicPr>
        <p:blipFill>
          <a:blip r:embed="rId2"/>
          <a:stretch/>
        </p:blipFill>
        <p:spPr>
          <a:xfrm>
            <a:off x="7346308" y="4747973"/>
            <a:ext cx="1537920" cy="1688760"/>
          </a:xfrm>
          <a:prstGeom prst="rect">
            <a:avLst/>
          </a:prstGeom>
          <a:ln>
            <a:noFill/>
          </a:ln>
        </p:spPr>
      </p:pic>
      <p:sp>
        <p:nvSpPr>
          <p:cNvPr id="7" name="CuadroTexto 6"/>
          <p:cNvSpPr txBox="1"/>
          <p:nvPr/>
        </p:nvSpPr>
        <p:spPr>
          <a:xfrm>
            <a:off x="1543050" y="3270651"/>
            <a:ext cx="5848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smtClean="0">
                <a:latin typeface="Arial" charset="0"/>
                <a:ea typeface="Arial" charset="0"/>
                <a:cs typeface="Arial" charset="0"/>
              </a:rPr>
              <a:t>¿Cómo lo implementamos de forma secuencial?</a:t>
            </a:r>
            <a:endParaRPr lang="es-ES_tradnl" sz="32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n 2"/>
          <p:cNvPicPr/>
          <p:nvPr/>
        </p:nvPicPr>
        <p:blipFill rotWithShape="1">
          <a:blip r:embed="rId3"/>
          <a:srcRect r="20717"/>
          <a:stretch/>
        </p:blipFill>
        <p:spPr>
          <a:xfrm>
            <a:off x="6543675" y="4862882"/>
            <a:ext cx="2543111" cy="171340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412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Fibonacci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Solución </a:t>
            </a:r>
            <a:r>
              <a:rPr lang="es-ES" sz="2800" i="1" dirty="0"/>
              <a:t>S</a:t>
            </a:r>
            <a:r>
              <a:rPr lang="es-ES" sz="2800" i="1" dirty="0" smtClean="0"/>
              <a:t>ecuencial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20</a:t>
            </a:fld>
            <a:endParaRPr lang="es-ES_tradnl"/>
          </a:p>
        </p:txBody>
      </p:sp>
      <p:pic>
        <p:nvPicPr>
          <p:cNvPr id="7" name="Imagen 2"/>
          <p:cNvPicPr/>
          <p:nvPr/>
        </p:nvPicPr>
        <p:blipFill rotWithShape="1">
          <a:blip r:embed="rId2"/>
          <a:srcRect r="20717"/>
          <a:stretch/>
        </p:blipFill>
        <p:spPr>
          <a:xfrm>
            <a:off x="6543675" y="4891458"/>
            <a:ext cx="2543111" cy="1713402"/>
          </a:xfrm>
          <a:prstGeom prst="rect">
            <a:avLst/>
          </a:prstGeom>
          <a:ln>
            <a:noFill/>
          </a:ln>
        </p:spPr>
      </p:pic>
      <p:sp>
        <p:nvSpPr>
          <p:cNvPr id="3" name="Rectángulo 2"/>
          <p:cNvSpPr/>
          <p:nvPr/>
        </p:nvSpPr>
        <p:spPr>
          <a:xfrm>
            <a:off x="357155" y="1935266"/>
            <a:ext cx="7758113" cy="4678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Fibonacci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calcularFibonacci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8E6B23"/>
                </a:solidFill>
              </a:rPr>
              <a:t>9</a:t>
            </a:r>
            <a:r>
              <a:rPr lang="es-ES_tradnl" sz="2000" b="1" dirty="0" smtClean="0">
                <a:solidFill>
                  <a:srgbClr val="000000"/>
                </a:solidFill>
              </a:rPr>
              <a:t>)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endParaRPr lang="es-ES_tradnl" sz="2000" b="1" dirty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SubAlgoritmo</a:t>
            </a:r>
            <a:r>
              <a:rPr lang="es-ES_tradnl" sz="2000" dirty="0" smtClean="0">
                <a:solidFill>
                  <a:srgbClr val="000000"/>
                </a:solidFill>
              </a:rPr>
              <a:t> resultado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err="1" smtClean="0">
                <a:solidFill>
                  <a:srgbClr val="000000"/>
                </a:solidFill>
              </a:rPr>
              <a:t>calcularFibonacci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n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resultado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aux1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aux2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resultado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8E6B23"/>
                </a:solidFill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aux1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8E6B23"/>
                </a:solidFill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n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aux2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resultado </a:t>
            </a: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resultado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aux1 </a:t>
            </a: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aux1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</a:rPr>
              <a:t>aux2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</a:rPr>
              <a:t>aux1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54590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/>
          <p:cNvPicPr/>
          <p:nvPr/>
        </p:nvPicPr>
        <p:blipFill rotWithShape="1">
          <a:blip r:embed="rId2"/>
          <a:srcRect r="20717"/>
          <a:stretch/>
        </p:blipFill>
        <p:spPr>
          <a:xfrm>
            <a:off x="114301" y="5143500"/>
            <a:ext cx="2125328" cy="1431924"/>
          </a:xfrm>
          <a:prstGeom prst="rect">
            <a:avLst/>
          </a:prstGeom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Fibonacci </a:t>
            </a:r>
            <a:r>
              <a:rPr lang="mr-IN" sz="2800" i="1" dirty="0" smtClean="0"/>
              <a:t>–</a:t>
            </a:r>
            <a:r>
              <a:rPr lang="es-ES_tradnl" sz="2800" i="1" dirty="0" smtClean="0"/>
              <a:t> </a:t>
            </a:r>
            <a:r>
              <a:rPr lang="es-ES" sz="2800" i="1" dirty="0" smtClean="0"/>
              <a:t>Comparación 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21</a:t>
            </a:fld>
            <a:endParaRPr lang="es-ES_tradnl"/>
          </a:p>
        </p:txBody>
      </p:sp>
      <p:sp>
        <p:nvSpPr>
          <p:cNvPr id="6" name="Rectángulo 5"/>
          <p:cNvSpPr/>
          <p:nvPr/>
        </p:nvSpPr>
        <p:spPr>
          <a:xfrm>
            <a:off x="182230" y="2558176"/>
            <a:ext cx="690433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s-AR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SubAlgoritmo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resultado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calcularFibonacci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s-AR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Definir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resultado </a:t>
            </a:r>
            <a:r>
              <a:rPr lang="es-AR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Real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n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</a:t>
            </a:r>
            <a:r>
              <a:rPr lang="es-AR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resultado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calcularFibonacci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+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calcularFibonacci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Sino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resultado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FinSi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FinSubAlgoritmo</a:t>
            </a:r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5286346" y="2605106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SubAlgoritmo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resultado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es-ES_tradnl" dirty="0" err="1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calcularFibonacci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)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Definir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resultado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Como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Real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Definir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dirty="0" err="1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indice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,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aux1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,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endParaRPr lang="es-ES_tradnl" dirty="0" smtClean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dirty="0" smtClean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          aux2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Como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Entero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resultado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es-ES_tradnl" dirty="0">
                <a:solidFill>
                  <a:srgbClr val="8E6B23"/>
                </a:solidFill>
                <a:latin typeface="Arial" charset="0"/>
                <a:ea typeface="Arial" charset="0"/>
                <a:cs typeface="Arial" charset="0"/>
              </a:rPr>
              <a:t>0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aux1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es-ES_tradnl" dirty="0">
                <a:solidFill>
                  <a:srgbClr val="8E6B23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Para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dirty="0" err="1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indice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es-ES_tradnl" dirty="0">
                <a:solidFill>
                  <a:srgbClr val="8E6B23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Hasta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n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Con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Paso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dirty="0">
                <a:solidFill>
                  <a:srgbClr val="8E6B23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b="1" dirty="0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Hacer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  aux2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resultado </a:t>
            </a:r>
          </a:p>
          <a:p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  resultado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aux1 </a:t>
            </a:r>
          </a:p>
          <a:p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  aux1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aux2</a:t>
            </a:r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+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aux1 </a:t>
            </a:r>
          </a:p>
          <a:p>
            <a:r>
              <a:rPr lang="es-ES_tradnl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s-ES_tradnl" b="1" dirty="0" err="1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FinPara</a:t>
            </a:r>
            <a:r>
              <a:rPr lang="es-ES_tradnl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es-ES_tradnl" b="1" dirty="0" err="1">
                <a:solidFill>
                  <a:srgbClr val="000080"/>
                </a:solidFill>
                <a:latin typeface="Arial" charset="0"/>
                <a:ea typeface="Arial" charset="0"/>
                <a:cs typeface="Arial" charset="0"/>
              </a:rPr>
              <a:t>FinSubAlgoritmo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543050" y="2172026"/>
            <a:ext cx="2924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dirty="0" smtClean="0">
                <a:latin typeface="Arial" charset="0"/>
                <a:ea typeface="Arial" charset="0"/>
                <a:cs typeface="Arial" charset="0"/>
              </a:rPr>
              <a:t>Recursivo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6110250" y="2167245"/>
            <a:ext cx="2924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smtClean="0">
                <a:latin typeface="Arial" charset="0"/>
                <a:ea typeface="Arial" charset="0"/>
                <a:cs typeface="Arial" charset="0"/>
              </a:rPr>
              <a:t>Secuencial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3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Recursividad (</a:t>
            </a:r>
            <a:r>
              <a:rPr lang="es-ES_tradnl" dirty="0" smtClean="0"/>
              <a:t>Ejercicios)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97596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23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/>
              <a:t>Anteriormente invertimos arreglos de forma secuencial</a:t>
            </a:r>
          </a:p>
          <a:p>
            <a:r>
              <a:rPr lang="es-ES_tradnl" dirty="0" smtClean="0"/>
              <a:t>¿Cómo podemos hacerlo </a:t>
            </a:r>
            <a:r>
              <a:rPr lang="es-ES_tradnl" dirty="0"/>
              <a:t>de forma recursiva?</a:t>
            </a:r>
          </a:p>
          <a:p>
            <a:r>
              <a:rPr lang="es-ES_tradnl" dirty="0"/>
              <a:t>Ejemplo:</a:t>
            </a:r>
            <a:endParaRPr lang="es-ES_tradnl" dirty="0" smtClean="0"/>
          </a:p>
        </p:txBody>
      </p:sp>
      <p:pic>
        <p:nvPicPr>
          <p:cNvPr id="9" name="Imagen 3"/>
          <p:cNvPicPr/>
          <p:nvPr/>
        </p:nvPicPr>
        <p:blipFill>
          <a:blip r:embed="rId2"/>
          <a:stretch/>
        </p:blipFill>
        <p:spPr>
          <a:xfrm>
            <a:off x="6688440" y="4048044"/>
            <a:ext cx="2455560" cy="2455560"/>
          </a:xfrm>
          <a:prstGeom prst="rect">
            <a:avLst/>
          </a:prstGeom>
          <a:ln>
            <a:noFill/>
          </a:ln>
        </p:spPr>
      </p:pic>
      <p:graphicFrame>
        <p:nvGraphicFramePr>
          <p:cNvPr id="10" name="Table 3"/>
          <p:cNvGraphicFramePr/>
          <p:nvPr>
            <p:extLst>
              <p:ext uri="{D42A27DB-BD31-4B8C-83A1-F6EECF244321}">
                <p14:modId xmlns:p14="http://schemas.microsoft.com/office/powerpoint/2010/main" val="362010979"/>
              </p:ext>
            </p:extLst>
          </p:nvPr>
        </p:nvGraphicFramePr>
        <p:xfrm>
          <a:off x="830414" y="4170465"/>
          <a:ext cx="5263200" cy="672120"/>
        </p:xfrm>
        <a:graphic>
          <a:graphicData uri="http://schemas.openxmlformats.org/drawingml/2006/table">
            <a:tbl>
              <a:tblPr/>
              <a:tblGrid>
                <a:gridCol w="751680"/>
                <a:gridCol w="751680"/>
                <a:gridCol w="751680"/>
                <a:gridCol w="751680"/>
                <a:gridCol w="751680"/>
                <a:gridCol w="751680"/>
                <a:gridCol w="753120"/>
              </a:tblGrid>
              <a:tr h="672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1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2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6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 dirty="0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</a:t>
                      </a:r>
                      <a:endParaRPr lang="es-AR" sz="32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4"/>
          <p:cNvGraphicFramePr/>
          <p:nvPr>
            <p:extLst>
              <p:ext uri="{D42A27DB-BD31-4B8C-83A1-F6EECF244321}">
                <p14:modId xmlns:p14="http://schemas.microsoft.com/office/powerpoint/2010/main" val="497352102"/>
              </p:ext>
            </p:extLst>
          </p:nvPr>
        </p:nvGraphicFramePr>
        <p:xfrm>
          <a:off x="830414" y="5845905"/>
          <a:ext cx="5263200" cy="672120"/>
        </p:xfrm>
        <a:graphic>
          <a:graphicData uri="http://schemas.openxmlformats.org/drawingml/2006/table">
            <a:tbl>
              <a:tblPr/>
              <a:tblGrid>
                <a:gridCol w="751680"/>
                <a:gridCol w="751680"/>
                <a:gridCol w="751680"/>
                <a:gridCol w="751680"/>
                <a:gridCol w="751680"/>
                <a:gridCol w="751680"/>
                <a:gridCol w="753120"/>
              </a:tblGrid>
              <a:tr h="672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6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2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1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</a:tbl>
          </a:graphicData>
        </a:graphic>
      </p:graphicFrame>
      <p:sp>
        <p:nvSpPr>
          <p:cNvPr id="12" name="CustomShape 5"/>
          <p:cNvSpPr/>
          <p:nvPr/>
        </p:nvSpPr>
        <p:spPr>
          <a:xfrm>
            <a:off x="3010574" y="5043105"/>
            <a:ext cx="829080" cy="63756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640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Recursividad 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Entendiendo el Código 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24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Nos enviaron el siguiente </a:t>
            </a:r>
            <a:r>
              <a:rPr lang="es-ES" dirty="0"/>
              <a:t>código</a:t>
            </a:r>
            <a:r>
              <a:rPr lang="es-ES" dirty="0" smtClean="0"/>
              <a:t> fuente pero no nos explicaron para que sirve</a:t>
            </a:r>
          </a:p>
          <a:p>
            <a:r>
              <a:rPr lang="es-ES" dirty="0" smtClean="0"/>
              <a:t>Explique qué hace cada una de las partes del código </a:t>
            </a:r>
            <a:endParaRPr lang="es-ES_tradnl" dirty="0" smtClean="0"/>
          </a:p>
          <a:p>
            <a:endParaRPr lang="es-ES_tradnl" dirty="0" smtClean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/>
          <a:srcRect l="16667"/>
          <a:stretch/>
        </p:blipFill>
        <p:spPr>
          <a:xfrm>
            <a:off x="3175000" y="3756024"/>
            <a:ext cx="3302000" cy="262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4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Recursividad 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Entendiendo el Código 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25</a:t>
            </a:fld>
            <a:endParaRPr lang="es-ES_tradnl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/>
          <a:srcRect l="16667"/>
          <a:stretch/>
        </p:blipFill>
        <p:spPr>
          <a:xfrm>
            <a:off x="7086568" y="5000626"/>
            <a:ext cx="1751998" cy="1390649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0" y="1951494"/>
            <a:ext cx="4572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E</a:t>
            </a:r>
            <a:r>
              <a:rPr lang="es-ES_tradnl" dirty="0" err="1" smtClean="0">
                <a:solidFill>
                  <a:srgbClr val="000000"/>
                </a:solidFill>
              </a:rPr>
              <a:t>ntendiendoElCodigo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matriz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tamano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8E6B23"/>
                </a:solidFill>
              </a:rPr>
              <a:t>3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[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]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cargarMatriz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err="1" smtClean="0">
                <a:solidFill>
                  <a:srgbClr val="000000"/>
                </a:solidFill>
              </a:rPr>
              <a:t>matriz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de la </a:t>
            </a:r>
            <a:r>
              <a:rPr lang="es-ES_tradnl" dirty="0" err="1">
                <a:solidFill>
                  <a:srgbClr val="FF0000"/>
                </a:solidFill>
              </a:rPr>
              <a:t>operacion</a:t>
            </a:r>
            <a:r>
              <a:rPr lang="es-ES_tradnl" dirty="0">
                <a:solidFill>
                  <a:srgbClr val="FF0000"/>
                </a:solidFill>
              </a:rPr>
              <a:t> es </a:t>
            </a:r>
            <a:r>
              <a:rPr lang="es-ES_tradnl" dirty="0" smtClean="0">
                <a:solidFill>
                  <a:srgbClr val="FF0000"/>
                </a:solidFill>
              </a:rPr>
              <a:t>"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         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hacerOperacion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 err="1">
                <a:solidFill>
                  <a:srgbClr val="000080"/>
                </a:solidFill>
              </a:rPr>
              <a:t>FinAlgoritmo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endParaRPr lang="es-ES_tradnl" b="1" dirty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SubAlgoritmo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cargarMatriz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fila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columna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fila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tamano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Hacer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columna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tamano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Hacer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  matriz</a:t>
            </a:r>
            <a:r>
              <a:rPr lang="es-ES_tradnl" b="1" dirty="0" smtClean="0">
                <a:solidFill>
                  <a:srgbClr val="000000"/>
                </a:solidFill>
              </a:rPr>
              <a:t>[</a:t>
            </a:r>
            <a:r>
              <a:rPr lang="es-ES_tradnl" dirty="0" err="1" smtClean="0">
                <a:solidFill>
                  <a:srgbClr val="000000"/>
                </a:solidFill>
              </a:rPr>
              <a:t>fila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columna</a:t>
            </a:r>
            <a:r>
              <a:rPr lang="es-ES_tradnl" b="1" dirty="0">
                <a:solidFill>
                  <a:srgbClr val="000000"/>
                </a:solidFill>
              </a:rPr>
              <a:t>]=</a:t>
            </a:r>
            <a:r>
              <a:rPr lang="es-ES_tradnl" dirty="0">
                <a:solidFill>
                  <a:srgbClr val="000080"/>
                </a:solidFill>
              </a:rPr>
              <a:t>Azar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8E6B23"/>
                </a:solidFill>
              </a:rPr>
              <a:t>10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7" name="Rectángulo 6"/>
          <p:cNvSpPr/>
          <p:nvPr/>
        </p:nvSpPr>
        <p:spPr>
          <a:xfrm>
            <a:off x="4386263" y="2120315"/>
            <a:ext cx="497205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resultado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 err="1">
                <a:solidFill>
                  <a:srgbClr val="000000"/>
                </a:solidFill>
              </a:rPr>
              <a:t>hacerOperacion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                                                       </a:t>
            </a:r>
            <a:r>
              <a:rPr lang="es-ES_tradnl" dirty="0" err="1" smtClean="0">
                <a:solidFill>
                  <a:srgbClr val="000000"/>
                </a:solidFill>
              </a:rPr>
              <a:t>indice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  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resultado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  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indice</a:t>
            </a:r>
            <a:r>
              <a:rPr lang="es-ES_tradnl" b="1" dirty="0">
                <a:solidFill>
                  <a:srgbClr val="000000"/>
                </a:solidFill>
              </a:rPr>
              <a:t>&lt;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resultado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000000"/>
                </a:solidFill>
              </a:rPr>
              <a:t>matriz</a:t>
            </a:r>
            <a:r>
              <a:rPr lang="es-ES_tradnl" b="1" dirty="0" smtClean="0">
                <a:solidFill>
                  <a:srgbClr val="000000"/>
                </a:solidFill>
              </a:rPr>
              <a:t>[</a:t>
            </a:r>
            <a:r>
              <a:rPr lang="es-ES_tradnl" dirty="0" err="1" smtClean="0">
                <a:solidFill>
                  <a:srgbClr val="000000"/>
                </a:solidFill>
              </a:rPr>
              <a:t>indice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indice</a:t>
            </a:r>
            <a:r>
              <a:rPr lang="es-ES_tradnl" b="1" dirty="0" smtClean="0">
                <a:solidFill>
                  <a:srgbClr val="000000"/>
                </a:solidFill>
              </a:rPr>
              <a:t>]+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           </a:t>
            </a:r>
            <a:r>
              <a:rPr lang="es-ES_tradnl" dirty="0" err="1" smtClean="0">
                <a:solidFill>
                  <a:srgbClr val="000000"/>
                </a:solidFill>
              </a:rPr>
              <a:t>hacerOperacion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matriz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indice</a:t>
            </a:r>
            <a:r>
              <a:rPr lang="es-ES_tradnl" b="1" dirty="0" smtClean="0">
                <a:solidFill>
                  <a:srgbClr val="000000"/>
                </a:solidFill>
              </a:rPr>
              <a:t>+</a:t>
            </a:r>
            <a:r>
              <a:rPr lang="es-ES_tradnl" dirty="0" smtClean="0">
                <a:solidFill>
                  <a:srgbClr val="8E6B23"/>
                </a:solidFill>
              </a:rPr>
              <a:t>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resultado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8E6B23"/>
                </a:solidFill>
              </a:rPr>
              <a:t>0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2117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/>
              <a:t>Ejercicio: </a:t>
            </a:r>
            <a:r>
              <a:rPr lang="es-ES_tradnl" sz="2800" i="1" dirty="0" err="1"/>
              <a:t>Debugging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26</a:t>
            </a:fld>
            <a:endParaRPr lang="es-ES_tradnl"/>
          </a:p>
        </p:txBody>
      </p:sp>
      <p:sp>
        <p:nvSpPr>
          <p:cNvPr id="10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400" dirty="0" smtClean="0"/>
              <a:t>Se necesita imprimir el contenido de un arreglo en orden inverso (es decir, desde el ultimo elemento hasta el primero)</a:t>
            </a:r>
            <a:endParaRPr lang="es-ES_tradnl" sz="2400" dirty="0"/>
          </a:p>
          <a:p>
            <a:r>
              <a:rPr lang="es-ES_tradnl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Nos enviaron el siguiente </a:t>
            </a:r>
            <a:r>
              <a:rPr lang="es-ES_tradnl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código </a:t>
            </a:r>
            <a:r>
              <a:rPr lang="es-ES_tradnl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pero no funciona correctamente</a:t>
            </a:r>
          </a:p>
          <a:p>
            <a:r>
              <a:rPr lang="es-ES_tradnl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Corrija el código </a:t>
            </a:r>
            <a:endParaRPr lang="es-ES_tradnl" sz="2400" dirty="0"/>
          </a:p>
          <a:p>
            <a:endParaRPr lang="es-ES_tradnl" dirty="0" smtClean="0"/>
          </a:p>
          <a:p>
            <a:endParaRPr lang="es-ES_tradnl" dirty="0" smtClean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050" y="3892550"/>
            <a:ext cx="2508250" cy="250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/>
              <a:t>Ejercicio: </a:t>
            </a:r>
            <a:r>
              <a:rPr lang="es-ES_tradnl" sz="2800" i="1" dirty="0" err="1"/>
              <a:t>Debugging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27</a:t>
            </a:fld>
            <a:endParaRPr lang="es-ES_tradn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100" y="5153024"/>
            <a:ext cx="1422400" cy="14224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7934" y="1897220"/>
            <a:ext cx="4699000" cy="4678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D</a:t>
            </a:r>
            <a:r>
              <a:rPr lang="es-ES_tradnl" sz="2000" dirty="0" err="1" smtClean="0">
                <a:solidFill>
                  <a:srgbClr val="000000"/>
                </a:solidFill>
              </a:rPr>
              <a:t>ebugging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arreglo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largo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8E6B23"/>
                </a:solidFill>
              </a:rPr>
              <a:t>6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cargarArreglo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err="1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 err="1" smtClean="0">
                <a:solidFill>
                  <a:srgbClr val="000000"/>
                </a:solidFill>
              </a:rPr>
              <a:t>,</a:t>
            </a:r>
            <a:r>
              <a:rPr lang="es-ES_tradnl" sz="2000" dirty="0" err="1" smtClean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imprimirContenido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 smtClean="0">
                <a:solidFill>
                  <a:srgbClr val="000000"/>
                </a:solidFill>
              </a:rPr>
              <a:t>,</a:t>
            </a:r>
            <a:r>
              <a:rPr lang="es-ES_tradnl" sz="2000" dirty="0" smtClean="0">
                <a:solidFill>
                  <a:srgbClr val="8E6B23"/>
                </a:solidFill>
              </a:rPr>
              <a:t>0</a:t>
            </a:r>
            <a:r>
              <a:rPr lang="es-ES_tradnl" sz="2000" b="1" dirty="0" smtClean="0">
                <a:solidFill>
                  <a:srgbClr val="000000"/>
                </a:solidFill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endParaRPr lang="es-ES_tradnl" sz="2000" b="1" dirty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SubAlgoritmo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cargarArreglo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largo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arreglo</a:t>
            </a:r>
            <a:r>
              <a:rPr lang="es-ES_tradnl" sz="2000" b="1" dirty="0" smtClean="0">
                <a:solidFill>
                  <a:srgbClr val="000000"/>
                </a:solidFill>
              </a:rPr>
              <a:t>[</a:t>
            </a:r>
            <a:r>
              <a:rPr lang="es-ES_tradnl" sz="2000" dirty="0" err="1" smtClean="0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]=</a:t>
            </a:r>
            <a:r>
              <a:rPr lang="es-ES_tradnl" sz="2000" dirty="0">
                <a:solidFill>
                  <a:srgbClr val="000080"/>
                </a:solidFill>
              </a:rPr>
              <a:t>Azar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8E6B23"/>
                </a:solidFill>
              </a:rPr>
              <a:t>10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7" name="Rectángulo 6"/>
          <p:cNvSpPr/>
          <p:nvPr/>
        </p:nvSpPr>
        <p:spPr>
          <a:xfrm>
            <a:off x="4584700" y="2005453"/>
            <a:ext cx="4572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imprimirContenido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                                                 </a:t>
            </a:r>
            <a:r>
              <a:rPr lang="es-ES_tradnl" sz="2000" dirty="0" err="1" smtClean="0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&lt;</a:t>
            </a:r>
            <a:r>
              <a:rPr lang="es-ES_tradnl" sz="2000" dirty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</a:t>
            </a:r>
            <a:r>
              <a:rPr lang="es-ES_tradnl" sz="2000" dirty="0" err="1" smtClean="0">
                <a:solidFill>
                  <a:srgbClr val="000000"/>
                </a:solidFill>
              </a:rPr>
              <a:t>imprimirContenido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indice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                                                             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 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31302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Recursividad (</a:t>
            </a:r>
            <a:r>
              <a:rPr lang="es-ES_tradnl" dirty="0" smtClean="0"/>
              <a:t>Resolución)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1025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Matrices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Repaso</a:t>
            </a:r>
            <a:endParaRPr lang="es-ES_tradnl" sz="31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</a:t>
            </a:fld>
            <a:endParaRPr lang="es-ES_tradnl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AR" sz="2600" b="1" dirty="0" smtClean="0">
              <a:solidFill>
                <a:srgbClr val="000080"/>
              </a:solidFill>
            </a:endParaRPr>
          </a:p>
          <a:p>
            <a:pPr marL="0" indent="0">
              <a:buNone/>
            </a:pPr>
            <a:r>
              <a:rPr lang="es-AR" sz="2600" b="1" dirty="0" smtClean="0">
                <a:solidFill>
                  <a:srgbClr val="000080"/>
                </a:solidFill>
              </a:rPr>
              <a:t>Dimension</a:t>
            </a:r>
            <a:r>
              <a:rPr lang="es-AR" sz="26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identificador [</a:t>
            </a:r>
            <a:r>
              <a:rPr lang="es-AR" sz="2600" dirty="0">
                <a:solidFill>
                  <a:srgbClr val="8E6B23"/>
                </a:solidFill>
              </a:rPr>
              <a:t>filas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2600" dirty="0">
                <a:solidFill>
                  <a:srgbClr val="8E6B23"/>
                </a:solidFill>
              </a:rPr>
              <a:t>columnas</a:t>
            </a: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]</a:t>
            </a:r>
            <a:endParaRPr lang="es-ES_tradnl" sz="2600" dirty="0" smtClean="0"/>
          </a:p>
          <a:p>
            <a:endParaRPr lang="es-AR" sz="2600" i="1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r>
              <a:rPr lang="es-AR" sz="26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Ejemplo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0" indent="0">
              <a:buNone/>
            </a:pPr>
            <a:r>
              <a:rPr lang="es-AR" sz="2600" b="1" dirty="0">
                <a:solidFill>
                  <a:srgbClr val="000080"/>
                </a:solidFill>
              </a:rPr>
              <a:t>Dimension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tabla[</a:t>
            </a:r>
            <a:r>
              <a:rPr lang="es-AR" sz="2600" dirty="0">
                <a:solidFill>
                  <a:srgbClr val="8E6B23"/>
                </a:solidFill>
              </a:rPr>
              <a:t>3</a:t>
            </a:r>
            <a:r>
              <a:rPr lang="es-AR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sz="2600" dirty="0">
                <a:solidFill>
                  <a:srgbClr val="8E6B23"/>
                </a:solidFill>
              </a:rPr>
              <a:t>3</a:t>
            </a: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]</a:t>
            </a:r>
            <a:endParaRPr lang="es-ES_tradnl" sz="2600" dirty="0" smtClean="0"/>
          </a:p>
          <a:p>
            <a:endParaRPr lang="es-ES_tradnl" sz="2600" dirty="0" smtClean="0"/>
          </a:p>
        </p:txBody>
      </p:sp>
      <p:pic>
        <p:nvPicPr>
          <p:cNvPr id="12" name="Imagen 11"/>
          <p:cNvPicPr/>
          <p:nvPr/>
        </p:nvPicPr>
        <p:blipFill>
          <a:blip r:embed="rId3"/>
          <a:stretch/>
        </p:blipFill>
        <p:spPr>
          <a:xfrm>
            <a:off x="6916187" y="4456458"/>
            <a:ext cx="2159640" cy="2054880"/>
          </a:xfrm>
          <a:prstGeom prst="rect">
            <a:avLst/>
          </a:prstGeom>
          <a:ln>
            <a:noFill/>
          </a:ln>
        </p:spPr>
      </p:pic>
      <p:sp>
        <p:nvSpPr>
          <p:cNvPr id="13" name="CuadroTexto 12"/>
          <p:cNvSpPr txBox="1"/>
          <p:nvPr/>
        </p:nvSpPr>
        <p:spPr>
          <a:xfrm>
            <a:off x="7123659" y="40484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0</a:t>
            </a:r>
            <a:endParaRPr lang="es-ES_tradnl" dirty="0"/>
          </a:p>
        </p:txBody>
      </p:sp>
      <p:sp>
        <p:nvSpPr>
          <p:cNvPr id="20" name="CuadroTexto 19"/>
          <p:cNvSpPr txBox="1"/>
          <p:nvPr/>
        </p:nvSpPr>
        <p:spPr>
          <a:xfrm>
            <a:off x="7839554" y="4039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1</a:t>
            </a:r>
            <a:endParaRPr lang="es-ES_tradnl" dirty="0"/>
          </a:p>
        </p:txBody>
      </p:sp>
      <p:sp>
        <p:nvSpPr>
          <p:cNvPr id="21" name="CuadroTexto 20"/>
          <p:cNvSpPr txBox="1"/>
          <p:nvPr/>
        </p:nvSpPr>
        <p:spPr>
          <a:xfrm>
            <a:off x="8555449" y="4039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2</a:t>
            </a:r>
            <a:endParaRPr lang="es-ES_tradnl" dirty="0"/>
          </a:p>
        </p:txBody>
      </p:sp>
      <p:sp>
        <p:nvSpPr>
          <p:cNvPr id="22" name="CuadroTexto 21"/>
          <p:cNvSpPr txBox="1"/>
          <p:nvPr/>
        </p:nvSpPr>
        <p:spPr>
          <a:xfrm>
            <a:off x="6525522" y="461793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0</a:t>
            </a:r>
            <a:endParaRPr lang="es-ES_tradnl" dirty="0"/>
          </a:p>
        </p:txBody>
      </p:sp>
      <p:sp>
        <p:nvSpPr>
          <p:cNvPr id="23" name="CuadroTexto 22"/>
          <p:cNvSpPr txBox="1"/>
          <p:nvPr/>
        </p:nvSpPr>
        <p:spPr>
          <a:xfrm>
            <a:off x="6525522" y="529923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1</a:t>
            </a:r>
            <a:endParaRPr lang="es-ES_tradnl" dirty="0"/>
          </a:p>
        </p:txBody>
      </p:sp>
      <p:sp>
        <p:nvSpPr>
          <p:cNvPr id="24" name="CuadroTexto 23"/>
          <p:cNvSpPr txBox="1"/>
          <p:nvPr/>
        </p:nvSpPr>
        <p:spPr>
          <a:xfrm>
            <a:off x="6525522" y="595087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2</a:t>
            </a:r>
            <a:endParaRPr lang="es-ES_tradnl" dirty="0"/>
          </a:p>
        </p:txBody>
      </p:sp>
      <p:sp>
        <p:nvSpPr>
          <p:cNvPr id="25" name="CuadroTexto 24"/>
          <p:cNvSpPr txBox="1"/>
          <p:nvPr/>
        </p:nvSpPr>
        <p:spPr>
          <a:xfrm>
            <a:off x="7409949" y="3655376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mtClean="0"/>
              <a:t>columnas</a:t>
            </a:r>
            <a:endParaRPr lang="es-ES_tradnl"/>
          </a:p>
        </p:txBody>
      </p:sp>
      <p:sp>
        <p:nvSpPr>
          <p:cNvPr id="26" name="CuadroTexto 25"/>
          <p:cNvSpPr txBox="1"/>
          <p:nvPr/>
        </p:nvSpPr>
        <p:spPr>
          <a:xfrm rot="16200000">
            <a:off x="5965580" y="5299231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filas</a:t>
            </a:r>
            <a:endParaRPr lang="es-ES_tradnl" dirty="0"/>
          </a:p>
        </p:txBody>
      </p:sp>
      <p:sp>
        <p:nvSpPr>
          <p:cNvPr id="27" name="CuadroTexto 26"/>
          <p:cNvSpPr txBox="1"/>
          <p:nvPr/>
        </p:nvSpPr>
        <p:spPr>
          <a:xfrm>
            <a:off x="7048180" y="2780648"/>
            <a:ext cx="1133644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s-ES_tradnl" dirty="0" smtClean="0"/>
              <a:t>tabla[1,2]</a:t>
            </a:r>
            <a:endParaRPr lang="es-ES_tradnl" dirty="0"/>
          </a:p>
        </p:txBody>
      </p:sp>
      <p:sp>
        <p:nvSpPr>
          <p:cNvPr id="28" name="CuadroTexto 27"/>
          <p:cNvSpPr txBox="1"/>
          <p:nvPr/>
        </p:nvSpPr>
        <p:spPr>
          <a:xfrm>
            <a:off x="4587259" y="5861519"/>
            <a:ext cx="1133644" cy="369332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s-ES_tradnl" dirty="0" smtClean="0"/>
              <a:t>tabla[2,0]</a:t>
            </a:r>
            <a:endParaRPr lang="es-ES_tradnl" dirty="0"/>
          </a:p>
        </p:txBody>
      </p:sp>
      <p:sp>
        <p:nvSpPr>
          <p:cNvPr id="29" name="CuadroTexto 28"/>
          <p:cNvSpPr txBox="1"/>
          <p:nvPr/>
        </p:nvSpPr>
        <p:spPr>
          <a:xfrm>
            <a:off x="5155968" y="3863771"/>
            <a:ext cx="1133644" cy="369332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s-ES_tradnl" dirty="0" smtClean="0"/>
              <a:t>tabla[2,2]</a:t>
            </a:r>
            <a:endParaRPr lang="es-ES_tradnl" dirty="0"/>
          </a:p>
        </p:txBody>
      </p:sp>
      <p:cxnSp>
        <p:nvCxnSpPr>
          <p:cNvPr id="30" name="Conector curvado 29"/>
          <p:cNvCxnSpPr/>
          <p:nvPr/>
        </p:nvCxnSpPr>
        <p:spPr>
          <a:xfrm>
            <a:off x="8181824" y="2965314"/>
            <a:ext cx="511820" cy="2465167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curvado 30"/>
          <p:cNvCxnSpPr/>
          <p:nvPr/>
        </p:nvCxnSpPr>
        <p:spPr>
          <a:xfrm rot="5400000" flipH="1" flipV="1">
            <a:off x="6263096" y="5083999"/>
            <a:ext cx="37837" cy="2255868"/>
          </a:xfrm>
          <a:prstGeom prst="curvedConnector4">
            <a:avLst>
              <a:gd name="adj1" fmla="val -604171"/>
              <a:gd name="adj2" fmla="val 62563"/>
            </a:avLst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curvado 31"/>
          <p:cNvCxnSpPr/>
          <p:nvPr/>
        </p:nvCxnSpPr>
        <p:spPr>
          <a:xfrm>
            <a:off x="6289612" y="4048437"/>
            <a:ext cx="2422290" cy="2097119"/>
          </a:xfrm>
          <a:prstGeom prst="curvedConnector3">
            <a:avLst>
              <a:gd name="adj1" fmla="val 50000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49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 animBg="1"/>
      <p:bldP spid="28" grpId="0" animBg="1"/>
      <p:bldP spid="2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29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/>
              <a:t>Anteriormente invertimos arreglos de forma secuencial</a:t>
            </a:r>
          </a:p>
          <a:p>
            <a:r>
              <a:rPr lang="es-ES_tradnl" dirty="0" smtClean="0"/>
              <a:t>¿Cómo podemos hacerlo </a:t>
            </a:r>
            <a:r>
              <a:rPr lang="es-ES_tradnl" dirty="0"/>
              <a:t>de forma recursiva?</a:t>
            </a:r>
          </a:p>
          <a:p>
            <a:r>
              <a:rPr lang="es-ES_tradnl" dirty="0"/>
              <a:t>Ejemplo:</a:t>
            </a:r>
            <a:endParaRPr lang="es-ES_tradnl" dirty="0" smtClean="0"/>
          </a:p>
        </p:txBody>
      </p:sp>
      <p:pic>
        <p:nvPicPr>
          <p:cNvPr id="12" name="Imagen 11"/>
          <p:cNvPicPr/>
          <p:nvPr/>
        </p:nvPicPr>
        <p:blipFill>
          <a:blip r:embed="rId2"/>
          <a:stretch/>
        </p:blipFill>
        <p:spPr>
          <a:xfrm>
            <a:off x="6688440" y="4048044"/>
            <a:ext cx="2455560" cy="2455560"/>
          </a:xfrm>
          <a:prstGeom prst="rect">
            <a:avLst/>
          </a:prstGeom>
          <a:ln>
            <a:noFill/>
          </a:ln>
        </p:spPr>
      </p:pic>
      <p:graphicFrame>
        <p:nvGraphicFramePr>
          <p:cNvPr id="13" name="Table 3"/>
          <p:cNvGraphicFramePr/>
          <p:nvPr>
            <p:extLst>
              <p:ext uri="{D42A27DB-BD31-4B8C-83A1-F6EECF244321}">
                <p14:modId xmlns:p14="http://schemas.microsoft.com/office/powerpoint/2010/main" val="1333887963"/>
              </p:ext>
            </p:extLst>
          </p:nvPr>
        </p:nvGraphicFramePr>
        <p:xfrm>
          <a:off x="830414" y="4170465"/>
          <a:ext cx="5263200" cy="672120"/>
        </p:xfrm>
        <a:graphic>
          <a:graphicData uri="http://schemas.openxmlformats.org/drawingml/2006/table">
            <a:tbl>
              <a:tblPr/>
              <a:tblGrid>
                <a:gridCol w="751680"/>
                <a:gridCol w="751680"/>
                <a:gridCol w="751680"/>
                <a:gridCol w="751680"/>
                <a:gridCol w="751680"/>
                <a:gridCol w="751680"/>
                <a:gridCol w="753120"/>
              </a:tblGrid>
              <a:tr h="672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1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2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6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 dirty="0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</a:t>
                      </a:r>
                      <a:endParaRPr lang="es-AR" sz="32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Table 4"/>
          <p:cNvGraphicFramePr/>
          <p:nvPr>
            <p:extLst>
              <p:ext uri="{D42A27DB-BD31-4B8C-83A1-F6EECF244321}">
                <p14:modId xmlns:p14="http://schemas.microsoft.com/office/powerpoint/2010/main" val="1073203108"/>
              </p:ext>
            </p:extLst>
          </p:nvPr>
        </p:nvGraphicFramePr>
        <p:xfrm>
          <a:off x="830414" y="5845905"/>
          <a:ext cx="5263200" cy="672120"/>
        </p:xfrm>
        <a:graphic>
          <a:graphicData uri="http://schemas.openxmlformats.org/drawingml/2006/table">
            <a:tbl>
              <a:tblPr/>
              <a:tblGrid>
                <a:gridCol w="751680"/>
                <a:gridCol w="751680"/>
                <a:gridCol w="751680"/>
                <a:gridCol w="751680"/>
                <a:gridCol w="751680"/>
                <a:gridCol w="751680"/>
                <a:gridCol w="753120"/>
              </a:tblGrid>
              <a:tr h="672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6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2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s-AR" sz="32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1</a:t>
                      </a:r>
                      <a:endParaRPr lang="es-AR" sz="3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</a:tbl>
          </a:graphicData>
        </a:graphic>
      </p:graphicFrame>
      <p:sp>
        <p:nvSpPr>
          <p:cNvPr id="15" name="CustomShape 5"/>
          <p:cNvSpPr/>
          <p:nvPr/>
        </p:nvSpPr>
        <p:spPr>
          <a:xfrm>
            <a:off x="3010574" y="5043105"/>
            <a:ext cx="829080" cy="63756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33384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30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graphicFrame>
        <p:nvGraphicFramePr>
          <p:cNvPr id="16" name="Diagrama 15"/>
          <p:cNvGraphicFramePr/>
          <p:nvPr>
            <p:extLst>
              <p:ext uri="{D42A27DB-BD31-4B8C-83A1-F6EECF244321}">
                <p14:modId xmlns:p14="http://schemas.microsoft.com/office/powerpoint/2010/main" val="1782272973"/>
              </p:ext>
            </p:extLst>
          </p:nvPr>
        </p:nvGraphicFramePr>
        <p:xfrm>
          <a:off x="36293" y="1712800"/>
          <a:ext cx="9071413" cy="426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022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31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graphicFrame>
        <p:nvGraphicFramePr>
          <p:cNvPr id="16" name="Diagrama 15"/>
          <p:cNvGraphicFramePr/>
          <p:nvPr>
            <p:extLst>
              <p:ext uri="{D42A27DB-BD31-4B8C-83A1-F6EECF244321}">
                <p14:modId xmlns:p14="http://schemas.microsoft.com/office/powerpoint/2010/main" val="1184823787"/>
              </p:ext>
            </p:extLst>
          </p:nvPr>
        </p:nvGraphicFramePr>
        <p:xfrm>
          <a:off x="279400" y="658700"/>
          <a:ext cx="863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CustomShape 5"/>
          <p:cNvSpPr/>
          <p:nvPr/>
        </p:nvSpPr>
        <p:spPr>
          <a:xfrm>
            <a:off x="2403968" y="3547220"/>
            <a:ext cx="5038200" cy="283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rreglosInvertidos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largo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Entero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1800" b="0" strike="noStrike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10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Dimension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"Cargar arreglo"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cargarArreglo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invertirArreglo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"Invertido es"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mostrarArreglo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FinAlgoritmo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1879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32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graphicFrame>
        <p:nvGraphicFramePr>
          <p:cNvPr id="16" name="Diagrama 15"/>
          <p:cNvGraphicFramePr/>
          <p:nvPr/>
        </p:nvGraphicFramePr>
        <p:xfrm>
          <a:off x="279400" y="658700"/>
          <a:ext cx="863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CustomShape 5"/>
          <p:cNvSpPr/>
          <p:nvPr/>
        </p:nvSpPr>
        <p:spPr>
          <a:xfrm>
            <a:off x="2403968" y="3547220"/>
            <a:ext cx="5038200" cy="283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rreglosInvertidos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largo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Entero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1800" b="0" strike="noStrike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10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Dimension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"Cargar arreglo"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cargarArreglo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invertirArreglo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"Invertido es"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mostrarArreglo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FinAlgoritmo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Rectángulo redondeado 6"/>
          <p:cNvSpPr/>
          <p:nvPr/>
        </p:nvSpPr>
        <p:spPr>
          <a:xfrm>
            <a:off x="2689686" y="3871441"/>
            <a:ext cx="3711114" cy="851260"/>
          </a:xfrm>
          <a:prstGeom prst="roundRect">
            <a:avLst>
              <a:gd name="adj" fmla="val 7958"/>
            </a:avLst>
          </a:prstGeom>
          <a:solidFill>
            <a:srgbClr val="FFC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5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33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graphicFrame>
        <p:nvGraphicFramePr>
          <p:cNvPr id="16" name="Diagrama 15"/>
          <p:cNvGraphicFramePr/>
          <p:nvPr>
            <p:extLst>
              <p:ext uri="{D42A27DB-BD31-4B8C-83A1-F6EECF244321}">
                <p14:modId xmlns:p14="http://schemas.microsoft.com/office/powerpoint/2010/main" val="782104721"/>
              </p:ext>
            </p:extLst>
          </p:nvPr>
        </p:nvGraphicFramePr>
        <p:xfrm>
          <a:off x="279400" y="658700"/>
          <a:ext cx="863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CustomShape 5"/>
          <p:cNvSpPr/>
          <p:nvPr/>
        </p:nvSpPr>
        <p:spPr>
          <a:xfrm>
            <a:off x="2403968" y="3547220"/>
            <a:ext cx="5038200" cy="283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ArreglosInvertidos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largo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Entero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1800" b="0" strike="noStrike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10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Dimension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"Cargar arreglo"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cargarArreglo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invertirArreglo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"Invertido es"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mostrarArreglo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FinAlgoritmo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Rectángulo redondeado 6"/>
          <p:cNvSpPr/>
          <p:nvPr/>
        </p:nvSpPr>
        <p:spPr>
          <a:xfrm>
            <a:off x="2716443" y="4700480"/>
            <a:ext cx="2909657" cy="557320"/>
          </a:xfrm>
          <a:prstGeom prst="roundRect">
            <a:avLst>
              <a:gd name="adj" fmla="val 7958"/>
            </a:avLst>
          </a:prstGeom>
          <a:solidFill>
            <a:srgbClr val="FFC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72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34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graphicFrame>
        <p:nvGraphicFramePr>
          <p:cNvPr id="16" name="Diagrama 15"/>
          <p:cNvGraphicFramePr/>
          <p:nvPr>
            <p:extLst>
              <p:ext uri="{D42A27DB-BD31-4B8C-83A1-F6EECF244321}">
                <p14:modId xmlns:p14="http://schemas.microsoft.com/office/powerpoint/2010/main" val="1289527467"/>
              </p:ext>
            </p:extLst>
          </p:nvPr>
        </p:nvGraphicFramePr>
        <p:xfrm>
          <a:off x="279400" y="658700"/>
          <a:ext cx="863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CustomShape 5"/>
          <p:cNvSpPr/>
          <p:nvPr/>
        </p:nvSpPr>
        <p:spPr>
          <a:xfrm>
            <a:off x="2403968" y="3547220"/>
            <a:ext cx="5038200" cy="283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ArreglosInvertidos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largo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Entero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1800" b="0" strike="noStrike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10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Dimension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"Cargar arreglo"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cargarArreglo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invertirArreglo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"Invertido es"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mostrarArreglo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FinAlgoritmo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Rectángulo redondeado 6"/>
          <p:cNvSpPr/>
          <p:nvPr/>
        </p:nvSpPr>
        <p:spPr>
          <a:xfrm>
            <a:off x="2716443" y="5245100"/>
            <a:ext cx="3316057" cy="279400"/>
          </a:xfrm>
          <a:prstGeom prst="roundRect">
            <a:avLst>
              <a:gd name="adj" fmla="val 7958"/>
            </a:avLst>
          </a:prstGeom>
          <a:solidFill>
            <a:srgbClr val="FFC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35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graphicFrame>
        <p:nvGraphicFramePr>
          <p:cNvPr id="16" name="Diagrama 15"/>
          <p:cNvGraphicFramePr/>
          <p:nvPr>
            <p:extLst>
              <p:ext uri="{D42A27DB-BD31-4B8C-83A1-F6EECF244321}">
                <p14:modId xmlns:p14="http://schemas.microsoft.com/office/powerpoint/2010/main" val="1128438289"/>
              </p:ext>
            </p:extLst>
          </p:nvPr>
        </p:nvGraphicFramePr>
        <p:xfrm>
          <a:off x="279400" y="658700"/>
          <a:ext cx="863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CustomShape 5"/>
          <p:cNvSpPr/>
          <p:nvPr/>
        </p:nvSpPr>
        <p:spPr>
          <a:xfrm>
            <a:off x="2403968" y="3547220"/>
            <a:ext cx="5038200" cy="283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Algoritmo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ArreglosInvertidos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largo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Entero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1800" b="0" strike="noStrike" spc="-1" dirty="0" smtClean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10</a:t>
            </a:r>
            <a:r>
              <a:rPr lang="es-AR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Dimension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"Cargar arreglo"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cargarArreglo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invertirArreglo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18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1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"Invertido es"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mostrarArreglo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largo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FinAlgoritmo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Rectángulo redondeado 6"/>
          <p:cNvSpPr/>
          <p:nvPr/>
        </p:nvSpPr>
        <p:spPr>
          <a:xfrm>
            <a:off x="2628901" y="5537200"/>
            <a:ext cx="3403600" cy="546100"/>
          </a:xfrm>
          <a:prstGeom prst="roundRect">
            <a:avLst>
              <a:gd name="adj" fmla="val 7958"/>
            </a:avLst>
          </a:prstGeom>
          <a:solidFill>
            <a:srgbClr val="FFC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55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36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graphicFrame>
        <p:nvGraphicFramePr>
          <p:cNvPr id="16" name="Diagrama 15"/>
          <p:cNvGraphicFramePr/>
          <p:nvPr>
            <p:extLst>
              <p:ext uri="{D42A27DB-BD31-4B8C-83A1-F6EECF244321}">
                <p14:modId xmlns:p14="http://schemas.microsoft.com/office/powerpoint/2010/main" val="1773885847"/>
              </p:ext>
            </p:extLst>
          </p:nvPr>
        </p:nvGraphicFramePr>
        <p:xfrm>
          <a:off x="279400" y="658700"/>
          <a:ext cx="863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ustomShape 3"/>
          <p:cNvSpPr/>
          <p:nvPr/>
        </p:nvSpPr>
        <p:spPr>
          <a:xfrm>
            <a:off x="1909920" y="3912782"/>
            <a:ext cx="5722780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SubAlgoritmo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cargarArreglo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largo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indice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Entero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Para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indice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Hasta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largo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Paso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Leer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FinPara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FinSubAlgoritmo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9732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37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graphicFrame>
        <p:nvGraphicFramePr>
          <p:cNvPr id="16" name="Diagrama 15"/>
          <p:cNvGraphicFramePr/>
          <p:nvPr>
            <p:extLst>
              <p:ext uri="{D42A27DB-BD31-4B8C-83A1-F6EECF244321}">
                <p14:modId xmlns:p14="http://schemas.microsoft.com/office/powerpoint/2010/main" val="497216621"/>
              </p:ext>
            </p:extLst>
          </p:nvPr>
        </p:nvGraphicFramePr>
        <p:xfrm>
          <a:off x="279400" y="658700"/>
          <a:ext cx="863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CustomShape 2"/>
          <p:cNvSpPr/>
          <p:nvPr/>
        </p:nvSpPr>
        <p:spPr>
          <a:xfrm>
            <a:off x="701910" y="3413220"/>
            <a:ext cx="9369190" cy="283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SubAlgoritmo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invertirArreglo</a:t>
            </a:r>
            <a:r>
              <a:rPr lang="es-AR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indiceIzq</a:t>
            </a:r>
            <a:r>
              <a:rPr lang="es-AR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indiceDer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aux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Entero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indiceIzq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indiceDer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aux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indiceIzq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indiceIzq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]=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indiceDer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indiceDer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]=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aux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invertirArreglo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indiceIzq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+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indiceDer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FinSi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FinSubAlgoritmo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Rectángulo redondeado 6"/>
          <p:cNvSpPr/>
          <p:nvPr/>
        </p:nvSpPr>
        <p:spPr>
          <a:xfrm>
            <a:off x="1281343" y="4076700"/>
            <a:ext cx="2503257" cy="279400"/>
          </a:xfrm>
          <a:prstGeom prst="roundRect">
            <a:avLst>
              <a:gd name="adj" fmla="val 7958"/>
            </a:avLst>
          </a:prstGeom>
          <a:solidFill>
            <a:srgbClr val="FFC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accent4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4654550" y="5949437"/>
            <a:ext cx="4260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¿Qué pasa si ponemos &lt;=?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82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38</a:t>
            </a:fld>
            <a:endParaRPr lang="es-ES_tradnl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Invirtiendo Arreglos</a:t>
            </a:r>
            <a:endParaRPr lang="es-ES_tradnl" sz="3100" i="1" dirty="0"/>
          </a:p>
        </p:txBody>
      </p:sp>
      <p:graphicFrame>
        <p:nvGraphicFramePr>
          <p:cNvPr id="16" name="Diagrama 15"/>
          <p:cNvGraphicFramePr/>
          <p:nvPr>
            <p:extLst>
              <p:ext uri="{D42A27DB-BD31-4B8C-83A1-F6EECF244321}">
                <p14:modId xmlns:p14="http://schemas.microsoft.com/office/powerpoint/2010/main" val="1131493"/>
              </p:ext>
            </p:extLst>
          </p:nvPr>
        </p:nvGraphicFramePr>
        <p:xfrm>
          <a:off x="279400" y="658700"/>
          <a:ext cx="863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CustomShape 4"/>
          <p:cNvSpPr/>
          <p:nvPr/>
        </p:nvSpPr>
        <p:spPr>
          <a:xfrm>
            <a:off x="1733500" y="3912782"/>
            <a:ext cx="6051600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SubAlgoritmo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mostrarArreglo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largo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indice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Entero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Para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indice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0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Hasta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largo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Paso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Escribir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Sin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Saltar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arreglo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</a:t>
            </a: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],</a:t>
            </a:r>
            <a:r>
              <a:rPr lang="es-AR" sz="20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" "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FinPara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FinSubAlgoritmo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990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Matrices 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Repaso</a:t>
            </a:r>
            <a:endParaRPr lang="es-ES_tradnl" sz="3100" i="1" dirty="0"/>
          </a:p>
        </p:txBody>
      </p:sp>
      <p:sp>
        <p:nvSpPr>
          <p:cNvPr id="13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14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_tradnl" dirty="0" smtClean="0"/>
              <a:t>22</a:t>
            </a:r>
            <a:endParaRPr lang="es-ES_tradnl" dirty="0"/>
          </a:p>
        </p:txBody>
      </p:sp>
      <p:sp>
        <p:nvSpPr>
          <p:cNvPr id="15" name="Rectángulo 14"/>
          <p:cNvSpPr/>
          <p:nvPr/>
        </p:nvSpPr>
        <p:spPr>
          <a:xfrm>
            <a:off x="771509" y="3524968"/>
            <a:ext cx="846678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fila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nroFilas</a:t>
            </a:r>
            <a:r>
              <a:rPr lang="es-ES_tradnl" sz="2400" dirty="0" smtClean="0">
                <a:solidFill>
                  <a:srgbClr val="000000"/>
                </a:solidFill>
              </a:rPr>
              <a:t> -</a:t>
            </a:r>
            <a:r>
              <a:rPr lang="es-ES_tradnl" sz="2400" dirty="0">
                <a:solidFill>
                  <a:srgbClr val="8E6B23"/>
                </a:solidFill>
              </a:rPr>
              <a:t> 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columna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nroColumnas</a:t>
            </a:r>
            <a:r>
              <a:rPr lang="es-ES_tradnl" sz="2400" dirty="0" smtClean="0">
                <a:solidFill>
                  <a:srgbClr val="000000"/>
                </a:solidFill>
              </a:rPr>
              <a:t> -</a:t>
            </a:r>
            <a:r>
              <a:rPr lang="es-ES_tradnl" sz="2400" dirty="0">
                <a:solidFill>
                  <a:srgbClr val="8E6B23"/>
                </a:solidFill>
              </a:rPr>
              <a:t> 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matriz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fila</a:t>
            </a:r>
            <a:r>
              <a:rPr lang="es-ES_tradnl" sz="2400" b="1" dirty="0" err="1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columna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2400" dirty="0"/>
          </a:p>
        </p:txBody>
      </p:sp>
      <p:sp>
        <p:nvSpPr>
          <p:cNvPr id="16" name="CuadroTexto 15"/>
          <p:cNvSpPr txBox="1"/>
          <p:nvPr/>
        </p:nvSpPr>
        <p:spPr>
          <a:xfrm>
            <a:off x="886026" y="2321172"/>
            <a:ext cx="7495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b="1" dirty="0" smtClean="0">
                <a:latin typeface="Arial" charset="0"/>
                <a:ea typeface="Arial" charset="0"/>
                <a:cs typeface="Arial" charset="0"/>
              </a:rPr>
              <a:t>Para recorrer una matriz necesitamos 2 índices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33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39</a:t>
            </a:fld>
            <a:endParaRPr lang="es-ES_tradnl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Recursividad 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Entendiendo el Código </a:t>
            </a:r>
            <a:endParaRPr lang="es-ES_tradnl" sz="3100" i="1" dirty="0"/>
          </a:p>
        </p:txBody>
      </p:sp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Nos enviaron el siguiente </a:t>
            </a:r>
            <a:r>
              <a:rPr lang="es-ES" dirty="0"/>
              <a:t>código</a:t>
            </a:r>
            <a:r>
              <a:rPr lang="es-ES" dirty="0" smtClean="0"/>
              <a:t> fuente pero no nos explicaron para que sirve. Explique que hace cada una de las partes del código </a:t>
            </a:r>
            <a:endParaRPr lang="es-ES_tradnl" dirty="0" smtClean="0"/>
          </a:p>
          <a:p>
            <a:endParaRPr lang="es-ES_tradnl" dirty="0" smtClean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16667"/>
          <a:stretch/>
        </p:blipFill>
        <p:spPr>
          <a:xfrm>
            <a:off x="3175000" y="3756024"/>
            <a:ext cx="3302000" cy="262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42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40</a:t>
            </a:fld>
            <a:endParaRPr lang="es-ES_tradnl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Recursividad 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Entendiendo el Código </a:t>
            </a:r>
            <a:endParaRPr lang="es-ES_tradnl" sz="3100" i="1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16667"/>
          <a:stretch/>
        </p:blipFill>
        <p:spPr>
          <a:xfrm>
            <a:off x="7086568" y="5000626"/>
            <a:ext cx="1751998" cy="1390649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0" y="1951494"/>
            <a:ext cx="4572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EntendiendoElCodigo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matriz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tamano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8E6B23"/>
                </a:solidFill>
              </a:rPr>
              <a:t>3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[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]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cargarMatriz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err="1" smtClean="0">
                <a:solidFill>
                  <a:srgbClr val="000000"/>
                </a:solidFill>
              </a:rPr>
              <a:t>matriz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resultado de la </a:t>
            </a:r>
            <a:r>
              <a:rPr lang="es-ES_tradnl" dirty="0" err="1">
                <a:solidFill>
                  <a:srgbClr val="FF0000"/>
                </a:solidFill>
              </a:rPr>
              <a:t>operacion</a:t>
            </a:r>
            <a:r>
              <a:rPr lang="es-ES_tradnl" dirty="0">
                <a:solidFill>
                  <a:srgbClr val="FF0000"/>
                </a:solidFill>
              </a:rPr>
              <a:t> es </a:t>
            </a:r>
            <a:r>
              <a:rPr lang="es-ES_tradnl" dirty="0" smtClean="0">
                <a:solidFill>
                  <a:srgbClr val="FF0000"/>
                </a:solidFill>
              </a:rPr>
              <a:t>"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          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hacerOperacion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 err="1">
                <a:solidFill>
                  <a:srgbClr val="000080"/>
                </a:solidFill>
              </a:rPr>
              <a:t>FinAlgoritmo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endParaRPr lang="es-ES_tradnl" b="1" dirty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SubAlgoritmo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cargarMatriz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fila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columna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fila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tamano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Hacer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smtClean="0">
                <a:solidFill>
                  <a:srgbClr val="000080"/>
                </a:solidFill>
              </a:rPr>
              <a:t>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columna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hasta</a:t>
            </a:r>
            <a:r>
              <a:rPr lang="es-ES_tradnl" dirty="0">
                <a:solidFill>
                  <a:srgbClr val="000000"/>
                </a:solidFill>
              </a:rPr>
              <a:t> tamano</a:t>
            </a:r>
            <a:r>
              <a:rPr lang="es-ES_tradnl" b="1" dirty="0">
                <a:solidFill>
                  <a:srgbClr val="000000"/>
                </a:solidFill>
              </a:rPr>
              <a:t>-</a:t>
            </a:r>
            <a:r>
              <a:rPr lang="es-ES_tradnl" dirty="0">
                <a:solidFill>
                  <a:srgbClr val="8E6B23"/>
                </a:solidFill>
              </a:rPr>
              <a:t>1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Hacer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  matriz</a:t>
            </a:r>
            <a:r>
              <a:rPr lang="es-ES_tradnl" b="1" dirty="0" smtClean="0">
                <a:solidFill>
                  <a:srgbClr val="000000"/>
                </a:solidFill>
              </a:rPr>
              <a:t>[</a:t>
            </a:r>
            <a:r>
              <a:rPr lang="es-ES_tradnl" dirty="0" err="1" smtClean="0">
                <a:solidFill>
                  <a:srgbClr val="000000"/>
                </a:solidFill>
              </a:rPr>
              <a:t>fila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columna</a:t>
            </a:r>
            <a:r>
              <a:rPr lang="es-ES_tradnl" b="1" dirty="0">
                <a:solidFill>
                  <a:srgbClr val="000000"/>
                </a:solidFill>
              </a:rPr>
              <a:t>]=</a:t>
            </a:r>
            <a:r>
              <a:rPr lang="es-ES_tradnl" dirty="0">
                <a:solidFill>
                  <a:srgbClr val="000080"/>
                </a:solidFill>
              </a:rPr>
              <a:t>Azar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8E6B23"/>
                </a:solidFill>
              </a:rPr>
              <a:t>10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</a:t>
            </a:r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FinPara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9" name="Rectángulo 8"/>
          <p:cNvSpPr/>
          <p:nvPr/>
        </p:nvSpPr>
        <p:spPr>
          <a:xfrm>
            <a:off x="4386263" y="2120315"/>
            <a:ext cx="497205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resultado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 err="1">
                <a:solidFill>
                  <a:srgbClr val="000000"/>
                </a:solidFill>
              </a:rPr>
              <a:t>hacerOperacion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                                                       </a:t>
            </a:r>
            <a:r>
              <a:rPr lang="es-ES_tradnl" dirty="0" err="1" smtClean="0">
                <a:solidFill>
                  <a:srgbClr val="000000"/>
                </a:solidFill>
              </a:rPr>
              <a:t>indice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  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resultado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  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indice</a:t>
            </a:r>
            <a:r>
              <a:rPr lang="es-ES_tradnl" b="1" dirty="0">
                <a:solidFill>
                  <a:srgbClr val="000000"/>
                </a:solidFill>
              </a:rPr>
              <a:t>&lt;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resultado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000000"/>
                </a:solidFill>
              </a:rPr>
              <a:t>matriz</a:t>
            </a:r>
            <a:r>
              <a:rPr lang="es-ES_tradnl" b="1" dirty="0" smtClean="0">
                <a:solidFill>
                  <a:srgbClr val="000000"/>
                </a:solidFill>
              </a:rPr>
              <a:t>[</a:t>
            </a:r>
            <a:r>
              <a:rPr lang="es-ES_tradnl" dirty="0" err="1" smtClean="0">
                <a:solidFill>
                  <a:srgbClr val="000000"/>
                </a:solidFill>
              </a:rPr>
              <a:t>indice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indice</a:t>
            </a:r>
            <a:r>
              <a:rPr lang="es-ES_tradnl" b="1" dirty="0" smtClean="0">
                <a:solidFill>
                  <a:srgbClr val="000000"/>
                </a:solidFill>
              </a:rPr>
              <a:t>]+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           </a:t>
            </a:r>
            <a:r>
              <a:rPr lang="es-ES_tradnl" dirty="0" err="1" smtClean="0">
                <a:solidFill>
                  <a:srgbClr val="000000"/>
                </a:solidFill>
              </a:rPr>
              <a:t>hacerOperacion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matriz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indice</a:t>
            </a:r>
            <a:r>
              <a:rPr lang="es-ES_tradnl" b="1" dirty="0" smtClean="0">
                <a:solidFill>
                  <a:srgbClr val="000000"/>
                </a:solidFill>
              </a:rPr>
              <a:t>+</a:t>
            </a:r>
            <a:r>
              <a:rPr lang="es-ES_tradnl" dirty="0" smtClean="0">
                <a:solidFill>
                  <a:srgbClr val="8E6B23"/>
                </a:solidFill>
              </a:rPr>
              <a:t>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resultado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8E6B23"/>
                </a:solidFill>
              </a:rPr>
              <a:t>0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446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41</a:t>
            </a:fld>
            <a:endParaRPr lang="es-ES_tradnl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Recursividad 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Ejercicio: Entendiendo el Código </a:t>
            </a:r>
            <a:endParaRPr lang="es-ES_tradnl" sz="3100" i="1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16667"/>
          <a:stretch/>
        </p:blipFill>
        <p:spPr>
          <a:xfrm>
            <a:off x="144463" y="5276849"/>
            <a:ext cx="1635999" cy="1298575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144463" y="1879015"/>
            <a:ext cx="497205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 err="1">
                <a:solidFill>
                  <a:srgbClr val="000080"/>
                </a:solidFill>
              </a:rPr>
              <a:t>SubAlgoritmo</a:t>
            </a:r>
            <a:r>
              <a:rPr lang="es-ES_tradnl" dirty="0">
                <a:solidFill>
                  <a:srgbClr val="000000"/>
                </a:solidFill>
              </a:rPr>
              <a:t> resultado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 err="1">
                <a:solidFill>
                  <a:srgbClr val="000000"/>
                </a:solidFill>
              </a:rPr>
              <a:t>hacerOperacion</a:t>
            </a:r>
            <a:r>
              <a:rPr lang="es-ES_tradnl" b="1" dirty="0">
                <a:solidFill>
                  <a:srgbClr val="000000"/>
                </a:solidFill>
              </a:rPr>
              <a:t>(</a:t>
            </a:r>
            <a:r>
              <a:rPr lang="es-ES_tradnl" dirty="0">
                <a:solidFill>
                  <a:srgbClr val="000000"/>
                </a:solidFill>
              </a:rPr>
              <a:t>matriz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                                                       </a:t>
            </a:r>
            <a:r>
              <a:rPr lang="es-ES_tradnl" dirty="0" err="1" smtClean="0">
                <a:solidFill>
                  <a:srgbClr val="000000"/>
                </a:solidFill>
              </a:rPr>
              <a:t>indice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  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resultado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smtClean="0">
                <a:solidFill>
                  <a:srgbClr val="000080"/>
                </a:solidFill>
              </a:rPr>
              <a:t>  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indice</a:t>
            </a:r>
            <a:r>
              <a:rPr lang="es-ES_tradnl" b="1" dirty="0">
                <a:solidFill>
                  <a:srgbClr val="000000"/>
                </a:solidFill>
              </a:rPr>
              <a:t>&lt;</a:t>
            </a:r>
            <a:r>
              <a:rPr lang="es-ES_tradnl" dirty="0" err="1">
                <a:solidFill>
                  <a:srgbClr val="000000"/>
                </a:solidFill>
              </a:rPr>
              <a:t>tamano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resultado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000000"/>
                </a:solidFill>
              </a:rPr>
              <a:t>matriz</a:t>
            </a:r>
            <a:r>
              <a:rPr lang="es-ES_tradnl" b="1" dirty="0" smtClean="0">
                <a:solidFill>
                  <a:srgbClr val="000000"/>
                </a:solidFill>
              </a:rPr>
              <a:t>[</a:t>
            </a:r>
            <a:r>
              <a:rPr lang="es-ES_tradnl" dirty="0" err="1" smtClean="0">
                <a:solidFill>
                  <a:srgbClr val="000000"/>
                </a:solidFill>
              </a:rPr>
              <a:t>indice</a:t>
            </a:r>
            <a:r>
              <a:rPr lang="es-ES_tradnl" b="1" dirty="0" err="1" smtClean="0">
                <a:solidFill>
                  <a:srgbClr val="000000"/>
                </a:solidFill>
              </a:rPr>
              <a:t>,</a:t>
            </a:r>
            <a:r>
              <a:rPr lang="es-ES_tradnl" dirty="0" err="1" smtClean="0">
                <a:solidFill>
                  <a:srgbClr val="000000"/>
                </a:solidFill>
              </a:rPr>
              <a:t>indice</a:t>
            </a:r>
            <a:r>
              <a:rPr lang="es-ES_tradnl" b="1" dirty="0" smtClean="0">
                <a:solidFill>
                  <a:srgbClr val="000000"/>
                </a:solidFill>
              </a:rPr>
              <a:t>]+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             </a:t>
            </a:r>
            <a:r>
              <a:rPr lang="es-ES_tradnl" dirty="0" err="1" smtClean="0">
                <a:solidFill>
                  <a:srgbClr val="000000"/>
                </a:solidFill>
              </a:rPr>
              <a:t>hacerOperacion</a:t>
            </a:r>
            <a:r>
              <a:rPr lang="es-ES_tradnl" b="1" dirty="0" smtClean="0">
                <a:solidFill>
                  <a:srgbClr val="000000"/>
                </a:solidFill>
              </a:rPr>
              <a:t>(</a:t>
            </a:r>
            <a:r>
              <a:rPr lang="es-ES_tradnl" dirty="0" smtClean="0">
                <a:solidFill>
                  <a:srgbClr val="000000"/>
                </a:solidFill>
              </a:rPr>
              <a:t>matriz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indice</a:t>
            </a:r>
            <a:r>
              <a:rPr lang="es-ES_tradnl" b="1" dirty="0" smtClean="0">
                <a:solidFill>
                  <a:srgbClr val="000000"/>
                </a:solidFill>
              </a:rPr>
              <a:t>+</a:t>
            </a:r>
            <a:r>
              <a:rPr lang="es-ES_tradnl" dirty="0" smtClean="0">
                <a:solidFill>
                  <a:srgbClr val="8E6B23"/>
                </a:solidFill>
              </a:rPr>
              <a:t>1</a:t>
            </a:r>
            <a:r>
              <a:rPr lang="es-ES_tradnl" b="1" dirty="0" smtClean="0">
                <a:solidFill>
                  <a:srgbClr val="000000"/>
                </a:solidFill>
              </a:rPr>
              <a:t>,</a:t>
            </a:r>
            <a:r>
              <a:rPr lang="es-ES_tradnl" dirty="0" smtClean="0">
                <a:solidFill>
                  <a:srgbClr val="000000"/>
                </a:solidFill>
              </a:rPr>
              <a:t>tamano</a:t>
            </a:r>
            <a:r>
              <a:rPr lang="es-ES_tradnl" b="1" dirty="0">
                <a:solidFill>
                  <a:srgbClr val="000000"/>
                </a:solidFill>
              </a:rPr>
              <a:t>)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SiNo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   resultado</a:t>
            </a:r>
            <a:r>
              <a:rPr lang="es-ES_tradnl" b="1" dirty="0" smtClean="0">
                <a:solidFill>
                  <a:srgbClr val="000000"/>
                </a:solidFill>
              </a:rPr>
              <a:t>=</a:t>
            </a:r>
            <a:r>
              <a:rPr lang="es-ES_tradnl" dirty="0" smtClean="0">
                <a:solidFill>
                  <a:srgbClr val="8E6B23"/>
                </a:solidFill>
              </a:rPr>
              <a:t>0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00"/>
                </a:solidFill>
              </a:rPr>
              <a:t> </a:t>
            </a:r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FinSubAlgoritmo</a:t>
            </a:r>
            <a:endParaRPr lang="es-ES_tradnl" dirty="0"/>
          </a:p>
        </p:txBody>
      </p:sp>
      <p:sp>
        <p:nvSpPr>
          <p:cNvPr id="10" name="CuadroTexto 9"/>
          <p:cNvSpPr txBox="1"/>
          <p:nvPr/>
        </p:nvSpPr>
        <p:spPr>
          <a:xfrm>
            <a:off x="4956143" y="2129834"/>
            <a:ext cx="42608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Dada una matriz cuadrada, el método suma todos los valores de la diagonal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396908"/>
              </p:ext>
            </p:extLst>
          </p:nvPr>
        </p:nvGraphicFramePr>
        <p:xfrm>
          <a:off x="5821096" y="3435880"/>
          <a:ext cx="1989670" cy="239500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97934"/>
                <a:gridCol w="397934"/>
                <a:gridCol w="397934"/>
                <a:gridCol w="397934"/>
                <a:gridCol w="397934"/>
              </a:tblGrid>
              <a:tr h="479001">
                <a:tc>
                  <a:txBody>
                    <a:bodyPr/>
                    <a:lstStyle/>
                    <a:p>
                      <a:pPr algn="ctr"/>
                      <a:r>
                        <a:rPr lang="es-ES_tradnl" sz="2400" dirty="0" smtClean="0">
                          <a:solidFill>
                            <a:srgbClr val="FFC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sz="2400" dirty="0">
                        <a:solidFill>
                          <a:srgbClr val="FFC0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sz="2400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 sz="2400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1</a:t>
                      </a:r>
                      <a:endParaRPr lang="es-ES_tradnl" sz="2400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400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479001"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6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rgbClr val="FFC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7</a:t>
                      </a:r>
                      <a:endParaRPr lang="es-ES_tradnl" sz="2400" b="1" dirty="0">
                        <a:solidFill>
                          <a:srgbClr val="FFC0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479001"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7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rgbClr val="FFC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5</a:t>
                      </a:r>
                      <a:endParaRPr lang="es-ES_tradnl" sz="2400" b="1" dirty="0">
                        <a:solidFill>
                          <a:srgbClr val="FFC0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479001"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9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rgbClr val="FFC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sz="2400" b="1" dirty="0">
                        <a:solidFill>
                          <a:srgbClr val="FFC0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9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479001"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6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8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1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0</a:t>
                      </a:r>
                      <a:endParaRPr lang="es-ES_tradnl" sz="2400" b="1" dirty="0">
                        <a:solidFill>
                          <a:schemeClr val="bg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b="1" dirty="0" smtClean="0">
                          <a:solidFill>
                            <a:schemeClr val="accent4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endParaRPr lang="es-ES_tradnl" sz="2400" b="1" dirty="0">
                        <a:solidFill>
                          <a:schemeClr val="accent4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2" name="CuadroTexto 11"/>
          <p:cNvSpPr txBox="1"/>
          <p:nvPr/>
        </p:nvSpPr>
        <p:spPr>
          <a:xfrm>
            <a:off x="5644356" y="5972322"/>
            <a:ext cx="234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smtClean="0">
                <a:latin typeface="Arial" charset="0"/>
                <a:ea typeface="Arial" charset="0"/>
                <a:cs typeface="Arial" charset="0"/>
              </a:rPr>
              <a:t>2+7+5+2+2=18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28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42</a:t>
            </a:fld>
            <a:endParaRPr lang="es-ES_tradnl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/>
              <a:t>Ejercicio: </a:t>
            </a:r>
            <a:r>
              <a:rPr lang="es-ES_tradnl" sz="2800" i="1" dirty="0" err="1"/>
              <a:t>Debugging</a:t>
            </a:r>
            <a:endParaRPr lang="es-ES_tradnl" sz="2800" i="1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050" y="3892550"/>
            <a:ext cx="2508250" cy="2508250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400" dirty="0" smtClean="0"/>
              <a:t>Se necesita imprimir el contenido de un arreglo en orden inverso (es decir, desde el ultimo elemento hasta el primero)</a:t>
            </a:r>
            <a:endParaRPr lang="es-ES_tradnl" sz="2400" dirty="0"/>
          </a:p>
          <a:p>
            <a:r>
              <a:rPr lang="es-ES_tradnl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Nos enviaron el siguiente </a:t>
            </a:r>
            <a:r>
              <a:rPr lang="es-ES_tradnl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código </a:t>
            </a:r>
            <a:r>
              <a:rPr lang="es-ES_tradnl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pero no funciona correctamente </a:t>
            </a:r>
          </a:p>
          <a:p>
            <a:r>
              <a:rPr lang="es-ES_tradnl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Corrija el código </a:t>
            </a:r>
            <a:endParaRPr lang="es-ES_tradnl" sz="2400" dirty="0"/>
          </a:p>
          <a:p>
            <a:endParaRPr lang="es-ES_tradnl" dirty="0" smtClean="0"/>
          </a:p>
          <a:p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164451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43</a:t>
            </a:fld>
            <a:endParaRPr lang="es-ES_tradnl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/>
              <a:t>Ejercicio: </a:t>
            </a:r>
            <a:r>
              <a:rPr lang="es-ES_tradnl" sz="2800" i="1" dirty="0" err="1"/>
              <a:t>Debugging</a:t>
            </a:r>
            <a:endParaRPr lang="es-ES_tradnl" sz="2800" i="1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100" y="5153024"/>
            <a:ext cx="1422400" cy="142240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07934" y="1897220"/>
            <a:ext cx="4699000" cy="4678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D</a:t>
            </a:r>
            <a:r>
              <a:rPr lang="es-ES_tradnl" sz="2000" dirty="0" err="1" smtClean="0">
                <a:solidFill>
                  <a:srgbClr val="000000"/>
                </a:solidFill>
              </a:rPr>
              <a:t>ebugging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arreglo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largo</a:t>
            </a:r>
            <a:r>
              <a:rPr lang="es-ES_tradnl" sz="2000" b="1" dirty="0" smtClean="0">
                <a:solidFill>
                  <a:srgbClr val="000000"/>
                </a:solidFill>
              </a:rPr>
              <a:t>=</a:t>
            </a:r>
            <a:r>
              <a:rPr lang="es-ES_tradnl" sz="2000" dirty="0" smtClean="0">
                <a:solidFill>
                  <a:srgbClr val="8E6B23"/>
                </a:solidFill>
              </a:rPr>
              <a:t>6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cargarArreglo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err="1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 err="1" smtClean="0">
                <a:solidFill>
                  <a:srgbClr val="000000"/>
                </a:solidFill>
              </a:rPr>
              <a:t>,</a:t>
            </a:r>
            <a:r>
              <a:rPr lang="es-ES_tradnl" sz="2000" dirty="0" err="1" smtClean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imprimirContenido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 smtClean="0">
                <a:solidFill>
                  <a:srgbClr val="000000"/>
                </a:solidFill>
              </a:rPr>
              <a:t>,</a:t>
            </a:r>
            <a:r>
              <a:rPr lang="es-ES_tradnl" sz="2000" dirty="0" smtClean="0">
                <a:solidFill>
                  <a:srgbClr val="8E6B23"/>
                </a:solidFill>
              </a:rPr>
              <a:t>0</a:t>
            </a:r>
            <a:r>
              <a:rPr lang="es-ES_tradnl" sz="2000" b="1" dirty="0" smtClean="0">
                <a:solidFill>
                  <a:srgbClr val="000000"/>
                </a:solidFill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endParaRPr lang="es-ES_tradnl" sz="2000" b="1" dirty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SubAlgoritmo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cargarArreglo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largo 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arreglo</a:t>
            </a:r>
            <a:r>
              <a:rPr lang="es-ES_tradnl" sz="2000" b="1" dirty="0" smtClean="0">
                <a:solidFill>
                  <a:srgbClr val="000000"/>
                </a:solidFill>
              </a:rPr>
              <a:t>[</a:t>
            </a:r>
            <a:r>
              <a:rPr lang="es-ES_tradnl" sz="2000" dirty="0" err="1" smtClean="0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]=</a:t>
            </a:r>
            <a:r>
              <a:rPr lang="es-ES_tradnl" sz="2000" dirty="0">
                <a:solidFill>
                  <a:srgbClr val="000080"/>
                </a:solidFill>
              </a:rPr>
              <a:t>Azar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8E6B23"/>
                </a:solidFill>
              </a:rPr>
              <a:t>10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9" name="Rectángulo 8"/>
          <p:cNvSpPr/>
          <p:nvPr/>
        </p:nvSpPr>
        <p:spPr>
          <a:xfrm>
            <a:off x="4584700" y="2005453"/>
            <a:ext cx="4572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imprimirContenido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                                                 </a:t>
            </a:r>
            <a:r>
              <a:rPr lang="es-ES_tradnl" sz="2000" dirty="0" err="1" smtClean="0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&lt;</a:t>
            </a:r>
            <a:r>
              <a:rPr lang="es-ES_tradnl" sz="2000" dirty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</a:t>
            </a:r>
            <a:r>
              <a:rPr lang="es-ES_tradnl" sz="2000" dirty="0" err="1" smtClean="0">
                <a:solidFill>
                  <a:srgbClr val="000000"/>
                </a:solidFill>
              </a:rPr>
              <a:t>imprimirContenido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indice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                                                             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 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83812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44</a:t>
            </a:fld>
            <a:endParaRPr lang="es-ES_tradnl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/>
              <a:t>Ejercicio: </a:t>
            </a:r>
            <a:r>
              <a:rPr lang="es-ES_tradnl" sz="2800" i="1" dirty="0" err="1"/>
              <a:t>Debugging</a:t>
            </a:r>
            <a:endParaRPr lang="es-ES_tradnl" sz="2800" i="1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100" y="5153024"/>
            <a:ext cx="1422400" cy="142240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88900" y="2018153"/>
            <a:ext cx="60325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imprimirContenido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&lt;</a:t>
            </a:r>
            <a:r>
              <a:rPr lang="es-ES_tradnl" sz="2000" dirty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-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</a:t>
            </a:r>
            <a:r>
              <a:rPr lang="es-ES_tradnl" sz="2000" dirty="0" err="1" smtClean="0">
                <a:solidFill>
                  <a:srgbClr val="000000"/>
                </a:solidFill>
              </a:rPr>
              <a:t>imprimirContenido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indice</a:t>
            </a:r>
            <a:r>
              <a:rPr lang="es-ES_tradnl" sz="2000" b="1" dirty="0" smtClean="0">
                <a:solidFill>
                  <a:srgbClr val="000000"/>
                </a:solidFill>
              </a:rPr>
              <a:t>+</a:t>
            </a:r>
            <a:r>
              <a:rPr lang="es-ES_tradnl" sz="2000" dirty="0" smtClean="0">
                <a:solidFill>
                  <a:srgbClr val="8E6B23"/>
                </a:solidFill>
              </a:rPr>
              <a:t>1</a:t>
            </a:r>
            <a:r>
              <a:rPr lang="es-ES_tradnl" sz="2000" b="1" dirty="0" smtClean="0">
                <a:solidFill>
                  <a:srgbClr val="000000"/>
                </a:solidFill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 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1253886" y="4973896"/>
            <a:ext cx="60867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 charset="0"/>
                <a:ea typeface="Arial" charset="0"/>
                <a:cs typeface="Arial" charset="0"/>
              </a:rPr>
              <a:t>Falta imprimir el ultimo elemento del arreglo (que debe imprimirse primero) porque esta mal la condición </a:t>
            </a:r>
            <a:endParaRPr lang="es-ES_tradnl" sz="24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12" name="Rectángulo redondeado 11"/>
          <p:cNvSpPr/>
          <p:nvPr/>
        </p:nvSpPr>
        <p:spPr>
          <a:xfrm>
            <a:off x="501172" y="2398352"/>
            <a:ext cx="1505428" cy="246326"/>
          </a:xfrm>
          <a:prstGeom prst="roundRect">
            <a:avLst/>
          </a:prstGeom>
          <a:solidFill>
            <a:srgbClr val="FF0000">
              <a:alpha val="2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5757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45</a:t>
            </a:fld>
            <a:endParaRPr lang="es-ES_tradnl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 smtClean="0"/>
              <a:t>Recursividad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/>
              <a:t>Ejercicio: </a:t>
            </a:r>
            <a:r>
              <a:rPr lang="es-ES_tradnl" sz="2800" i="1" dirty="0" err="1"/>
              <a:t>Debugging</a:t>
            </a:r>
            <a:endParaRPr lang="es-ES_tradnl" sz="2800" i="1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100" y="5153024"/>
            <a:ext cx="1422400" cy="142240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88900" y="2018153"/>
            <a:ext cx="699766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err="1">
                <a:solidFill>
                  <a:srgbClr val="000080"/>
                </a:solidFill>
              </a:rPr>
              <a:t>SubAlgoritmo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imprimirContenido</a:t>
            </a:r>
            <a:r>
              <a:rPr lang="es-ES_tradnl" sz="2000" b="1" dirty="0">
                <a:solidFill>
                  <a:srgbClr val="000000"/>
                </a:solidFill>
              </a:rPr>
              <a:t>(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smtClean="0">
                <a:solidFill>
                  <a:srgbClr val="000000"/>
                </a:solidFill>
              </a:rPr>
              <a:t>  </a:t>
            </a:r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indice</a:t>
            </a:r>
            <a:r>
              <a:rPr lang="es-ES_tradnl" sz="2000" b="1" dirty="0" smtClean="0">
                <a:solidFill>
                  <a:srgbClr val="000000"/>
                </a:solidFill>
              </a:rPr>
              <a:t>&lt;</a:t>
            </a:r>
            <a:r>
              <a:rPr lang="es-ES_tradnl" sz="2000" dirty="0" smtClean="0">
                <a:solidFill>
                  <a:srgbClr val="000000"/>
                </a:solidFill>
              </a:rPr>
              <a:t>largo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   </a:t>
            </a:r>
            <a:r>
              <a:rPr lang="es-ES_tradnl" sz="2000" dirty="0" err="1" smtClean="0">
                <a:solidFill>
                  <a:srgbClr val="000000"/>
                </a:solidFill>
              </a:rPr>
              <a:t>imprimirContenido</a:t>
            </a:r>
            <a:r>
              <a:rPr lang="es-ES_tradnl" sz="2000" b="1" dirty="0" smtClean="0">
                <a:solidFill>
                  <a:srgbClr val="000000"/>
                </a:solidFill>
              </a:rPr>
              <a:t>(</a:t>
            </a:r>
            <a:r>
              <a:rPr lang="es-ES_tradnl" sz="2000" dirty="0" smtClean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indice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000000"/>
                </a:solidFill>
              </a:rPr>
              <a:t>largo</a:t>
            </a:r>
            <a:r>
              <a:rPr lang="es-ES_tradnl" sz="2000" b="1" dirty="0">
                <a:solidFill>
                  <a:srgbClr val="000000"/>
                </a:solidFill>
              </a:rPr>
              <a:t>)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  </a:t>
            </a:r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arreglo</a:t>
            </a:r>
            <a:r>
              <a:rPr lang="es-ES_tradnl" sz="2000" b="1" dirty="0">
                <a:solidFill>
                  <a:srgbClr val="000000"/>
                </a:solidFill>
              </a:rPr>
              <a:t>[</a:t>
            </a:r>
            <a:r>
              <a:rPr lang="es-ES_tradnl" sz="2000" dirty="0" err="1">
                <a:solidFill>
                  <a:srgbClr val="000000"/>
                </a:solidFill>
              </a:rPr>
              <a:t>indice</a:t>
            </a:r>
            <a:r>
              <a:rPr lang="es-ES_tradnl" sz="2000" b="1" dirty="0">
                <a:solidFill>
                  <a:srgbClr val="000000"/>
                </a:solidFill>
              </a:rPr>
              <a:t>]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0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267247" y="2155305"/>
            <a:ext cx="2876721" cy="1917814"/>
          </a:xfrm>
          <a:prstGeom prst="rect">
            <a:avLst/>
          </a:prstGeom>
        </p:spPr>
      </p:pic>
      <p:sp>
        <p:nvSpPr>
          <p:cNvPr id="12" name="Rectángulo redondeado 11"/>
          <p:cNvSpPr/>
          <p:nvPr/>
        </p:nvSpPr>
        <p:spPr>
          <a:xfrm>
            <a:off x="475772" y="2413000"/>
            <a:ext cx="1327628" cy="268015"/>
          </a:xfrm>
          <a:prstGeom prst="roundRect">
            <a:avLst/>
          </a:prstGeom>
          <a:solidFill>
            <a:srgbClr val="00B050">
              <a:alpha val="23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8039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Recursividad </a:t>
            </a:r>
            <a:r>
              <a:rPr lang="es-ES_tradnl" dirty="0"/>
              <a:t>(</a:t>
            </a:r>
            <a:r>
              <a:rPr lang="es-ES_tradnl" dirty="0" smtClean="0"/>
              <a:t>Conceptos)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2217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</a:t>
            </a:r>
            <a: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/>
            </a:r>
            <a:br>
              <a:rPr lang="es-AR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</a:t>
            </a:fld>
            <a:endParaRPr lang="es-ES_tradnl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Permite que </a:t>
            </a:r>
            <a:r>
              <a:rPr lang="es-ES_tradnl" dirty="0"/>
              <a:t>un método se invoque a si mismo para realizar una determinada </a:t>
            </a:r>
            <a:r>
              <a:rPr lang="es-ES_tradnl" dirty="0" smtClean="0"/>
              <a:t>tarea</a:t>
            </a:r>
          </a:p>
          <a:p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Siempre hay una condición que debe cortar la recursión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ES_tradnl" dirty="0" smtClean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281" y="3774258"/>
            <a:ext cx="1665287" cy="258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3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Imprimir Contenido de un Arreglo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</a:t>
            </a:fld>
            <a:endParaRPr lang="es-ES_tradnl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Sabemos recorrer un arreglo de forma secuencial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¿Pero cómo lo hacemos de forma recursiva?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ES_tradnl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542925" y="3868613"/>
            <a:ext cx="797242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imprimirContenido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largo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b="1" dirty="0">
                <a:solidFill>
                  <a:srgbClr val="000000"/>
                </a:solidFill>
              </a:rPr>
              <a:t>&lt;</a:t>
            </a:r>
            <a:r>
              <a:rPr lang="es-ES_tradnl" sz="2400" dirty="0">
                <a:solidFill>
                  <a:srgbClr val="000000"/>
                </a:solidFill>
              </a:rPr>
              <a:t>largo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 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   </a:t>
            </a:r>
            <a:r>
              <a:rPr lang="es-ES_tradnl" sz="2400" dirty="0" err="1" smtClean="0">
                <a:solidFill>
                  <a:srgbClr val="000000"/>
                </a:solidFill>
              </a:rPr>
              <a:t>imprimirContenido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indice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largo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6" name="Rectángulo redondeado 5"/>
          <p:cNvSpPr/>
          <p:nvPr/>
        </p:nvSpPr>
        <p:spPr>
          <a:xfrm>
            <a:off x="842963" y="5022775"/>
            <a:ext cx="5557837" cy="349325"/>
          </a:xfrm>
          <a:prstGeom prst="roundRect">
            <a:avLst/>
          </a:prstGeom>
          <a:solidFill>
            <a:schemeClr val="accent6"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redondeado 9"/>
          <p:cNvSpPr/>
          <p:nvPr/>
        </p:nvSpPr>
        <p:spPr>
          <a:xfrm>
            <a:off x="685803" y="4310473"/>
            <a:ext cx="3200400" cy="349325"/>
          </a:xfrm>
          <a:prstGeom prst="roundRect">
            <a:avLst/>
          </a:prstGeom>
          <a:solidFill>
            <a:schemeClr val="accent6"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CuadroTexto 10"/>
          <p:cNvSpPr txBox="1"/>
          <p:nvPr/>
        </p:nvSpPr>
        <p:spPr>
          <a:xfrm>
            <a:off x="4162377" y="4257487"/>
            <a:ext cx="2924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dirty="0" smtClean="0">
                <a:latin typeface="Arial" charset="0"/>
                <a:ea typeface="Arial" charset="0"/>
                <a:cs typeface="Arial" charset="0"/>
              </a:rPr>
              <a:t>Condición de corte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6400800" y="4981993"/>
            <a:ext cx="2924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dirty="0" smtClean="0">
                <a:latin typeface="Arial" charset="0"/>
                <a:ea typeface="Arial" charset="0"/>
                <a:cs typeface="Arial" charset="0"/>
              </a:rPr>
              <a:t>Llamado recursivo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188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 smtClean="0"/>
              <a:t>Imprimir Contenido de un Arreglo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</a:t>
            </a:fld>
            <a:endParaRPr lang="es-ES_tradnl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 smtClean="0"/>
              <a:t>Sabemos recorrer un arreglo de forma secuencial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¿Pero cómo lo hacemos de forma recursiva?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ES_tradnl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542925" y="3868613"/>
            <a:ext cx="797242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err="1">
                <a:solidFill>
                  <a:srgbClr val="000080"/>
                </a:solidFill>
              </a:rPr>
              <a:t>SubAlgoritmo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imprimirContenido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largo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b="1" dirty="0">
                <a:solidFill>
                  <a:srgbClr val="000000"/>
                </a:solidFill>
              </a:rPr>
              <a:t>&lt;</a:t>
            </a:r>
            <a:r>
              <a:rPr lang="es-ES_tradnl" sz="2400" dirty="0">
                <a:solidFill>
                  <a:srgbClr val="000000"/>
                </a:solidFill>
              </a:rPr>
              <a:t>largo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  </a:t>
            </a:r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[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b="1" dirty="0">
                <a:solidFill>
                  <a:srgbClr val="000000"/>
                </a:solidFill>
              </a:rPr>
              <a:t>]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   </a:t>
            </a:r>
            <a:r>
              <a:rPr lang="es-ES_tradnl" sz="2400" dirty="0" err="1" smtClean="0">
                <a:solidFill>
                  <a:srgbClr val="000000"/>
                </a:solidFill>
              </a:rPr>
              <a:t>imprimirContenido</a:t>
            </a:r>
            <a:r>
              <a:rPr lang="es-ES_tradnl" sz="2400" b="1" dirty="0" smtClean="0">
                <a:solidFill>
                  <a:srgbClr val="000000"/>
                </a:solidFill>
              </a:rPr>
              <a:t>(</a:t>
            </a:r>
            <a:r>
              <a:rPr lang="es-ES_tradnl" sz="2400" dirty="0" smtClean="0">
                <a:solidFill>
                  <a:srgbClr val="000000"/>
                </a:solidFill>
              </a:rPr>
              <a:t>arreglo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indice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largo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FinSubAlgoritmo</a:t>
            </a:r>
            <a:endParaRPr lang="es-ES_tradnl" sz="2400" dirty="0"/>
          </a:p>
        </p:txBody>
      </p:sp>
      <p:sp>
        <p:nvSpPr>
          <p:cNvPr id="6" name="Rectángulo redondeado 5"/>
          <p:cNvSpPr/>
          <p:nvPr/>
        </p:nvSpPr>
        <p:spPr>
          <a:xfrm>
            <a:off x="1885950" y="4273223"/>
            <a:ext cx="714375" cy="349325"/>
          </a:xfrm>
          <a:prstGeom prst="roundRect">
            <a:avLst/>
          </a:prstGeom>
          <a:solidFill>
            <a:schemeClr val="accent2"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CuadroTexto 7"/>
          <p:cNvSpPr txBox="1"/>
          <p:nvPr/>
        </p:nvSpPr>
        <p:spPr>
          <a:xfrm>
            <a:off x="6419833" y="4447885"/>
            <a:ext cx="29241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dirty="0" smtClean="0">
                <a:latin typeface="Arial" charset="0"/>
                <a:ea typeface="Arial" charset="0"/>
                <a:cs typeface="Arial" charset="0"/>
              </a:rPr>
              <a:t>¿</a:t>
            </a:r>
            <a:r>
              <a:rPr lang="es-ES" sz="2200" b="1" smtClean="0">
                <a:latin typeface="Arial" charset="0"/>
                <a:ea typeface="Arial" charset="0"/>
                <a:cs typeface="Arial" charset="0"/>
              </a:rPr>
              <a:t>qué pasa si ponemos largo-1?</a:t>
            </a:r>
            <a:endParaRPr lang="es-ES_tradnl" sz="2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16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787" y="900000"/>
            <a:ext cx="7886700" cy="1220315"/>
          </a:xfrm>
        </p:spPr>
        <p:txBody>
          <a:bodyPr>
            <a:normAutofit/>
          </a:bodyPr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</a:t>
            </a:r>
            <a:r>
              <a:rPr lang="es-ES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ó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 </a:t>
            </a:r>
            <a:r>
              <a:rPr lang="es-ES_tradnl" b="1" dirty="0" smtClean="0"/>
              <a:t/>
            </a:r>
            <a:br>
              <a:rPr lang="es-ES_tradnl" b="1" dirty="0" smtClean="0"/>
            </a:br>
            <a:r>
              <a:rPr lang="es-ES_tradnl" sz="2800" i="1" dirty="0"/>
              <a:t>Imprimir Contenido de un Arreglo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</a:t>
            </a:fld>
            <a:endParaRPr lang="es-ES_tradnl"/>
          </a:p>
        </p:txBody>
      </p:sp>
      <p:sp>
        <p:nvSpPr>
          <p:cNvPr id="7" name="CuadroTexto 6"/>
          <p:cNvSpPr txBox="1"/>
          <p:nvPr/>
        </p:nvSpPr>
        <p:spPr>
          <a:xfrm>
            <a:off x="1543050" y="3270651"/>
            <a:ext cx="5848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smtClean="0">
                <a:latin typeface="Arial" charset="0"/>
                <a:ea typeface="Arial" charset="0"/>
                <a:cs typeface="Arial" charset="0"/>
              </a:rPr>
              <a:t>¿Cómo lo implementamos de forma secuencial?</a:t>
            </a:r>
            <a:endParaRPr lang="es-ES_tradnl" sz="3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3531</TotalTime>
  <Words>2203</Words>
  <Application>Microsoft Macintosh PowerPoint</Application>
  <PresentationFormat>Presentación en pantalla (4:3)</PresentationFormat>
  <Paragraphs>629</Paragraphs>
  <Slides>46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46</vt:i4>
      </vt:variant>
    </vt:vector>
  </HeadingPairs>
  <TitlesOfParts>
    <vt:vector size="50" baseType="lpstr">
      <vt:lpstr>Arial</vt:lpstr>
      <vt:lpstr>Calibri</vt:lpstr>
      <vt:lpstr>DejaVu Sans</vt:lpstr>
      <vt:lpstr>Tema de Office</vt:lpstr>
      <vt:lpstr>Técnicas de Programación</vt:lpstr>
      <vt:lpstr>Matrices  Repaso</vt:lpstr>
      <vt:lpstr>Matrices  Repaso</vt:lpstr>
      <vt:lpstr>Matrices  Repaso</vt:lpstr>
      <vt:lpstr>Técnicas de Programación</vt:lpstr>
      <vt:lpstr>Recursión </vt:lpstr>
      <vt:lpstr>Recursión  Imprimir Contenido de un Arreglo</vt:lpstr>
      <vt:lpstr>Recursión  Imprimir Contenido de un Arreglo</vt:lpstr>
      <vt:lpstr>Recursión  Imprimir Contenido de un Arreglo</vt:lpstr>
      <vt:lpstr>Recursión  Imprimir Contenido de un Arreglo</vt:lpstr>
      <vt:lpstr>Recursión  Imprimir Contenido de un Arreglo</vt:lpstr>
      <vt:lpstr>Recursión  Factorial</vt:lpstr>
      <vt:lpstr>Recursión  Factorial – Solución Recursiva</vt:lpstr>
      <vt:lpstr>Recursión  Factorial</vt:lpstr>
      <vt:lpstr>Recursión  Factorial – Solución Secuencial</vt:lpstr>
      <vt:lpstr>Recursión  Factorial – Comparación </vt:lpstr>
      <vt:lpstr>Recursión  Ventajas y Desventajas</vt:lpstr>
      <vt:lpstr>Recursión  Fibonacci</vt:lpstr>
      <vt:lpstr>Recursión  Fibonacci – Solución Recursiva</vt:lpstr>
      <vt:lpstr>Recursión  Fibonacci</vt:lpstr>
      <vt:lpstr>Recursión  Fibonacci – Solución Secuencial</vt:lpstr>
      <vt:lpstr>Recursión  Fibonacci – Comparación </vt:lpstr>
      <vt:lpstr>Técnicas de Programación</vt:lpstr>
      <vt:lpstr>Recursividad Ejercicio: Invirtiendo Arreglos</vt:lpstr>
      <vt:lpstr>Recursividad  Ejercicio: Entendiendo el Código </vt:lpstr>
      <vt:lpstr>Recursividad  Ejercicio: Entendiendo el Código </vt:lpstr>
      <vt:lpstr>Recursividad Ejercicio: Debugging</vt:lpstr>
      <vt:lpstr>Recursividad Ejercicio: Debugging</vt:lpstr>
      <vt:lpstr>Técnicas de Programación</vt:lpstr>
      <vt:lpstr>Recursividad Ejercicio: Invirtiendo Arreglos</vt:lpstr>
      <vt:lpstr>Recursividad Ejercicio: Invirtiendo Arreglos</vt:lpstr>
      <vt:lpstr>Recursividad Ejercicio: Invirtiendo Arreglos</vt:lpstr>
      <vt:lpstr>Recursividad Ejercicio: Invirtiendo Arreglos</vt:lpstr>
      <vt:lpstr>Recursividad Ejercicio: Invirtiendo Arreglos</vt:lpstr>
      <vt:lpstr>Recursividad Ejercicio: Invirtiendo Arreglos</vt:lpstr>
      <vt:lpstr>Recursividad Ejercicio: Invirtiendo Arreglos</vt:lpstr>
      <vt:lpstr>Recursividad Ejercicio: Invirtiendo Arreglos</vt:lpstr>
      <vt:lpstr>Recursividad Ejercicio: Invirtiendo Arreglos</vt:lpstr>
      <vt:lpstr>Recursividad Ejercicio: Invirtiendo Arreglos</vt:lpstr>
      <vt:lpstr>Recursividad  Ejercicio: Entendiendo el Código </vt:lpstr>
      <vt:lpstr>Recursividad  Ejercicio: Entendiendo el Código </vt:lpstr>
      <vt:lpstr>Recursividad  Ejercicio: Entendiendo el Código </vt:lpstr>
      <vt:lpstr>Recursividad Ejercicio: Debugging</vt:lpstr>
      <vt:lpstr>Recursividad Ejercicio: Debugging</vt:lpstr>
      <vt:lpstr>Recursividad Ejercicio: Debugging</vt:lpstr>
      <vt:lpstr>Recursividad Ejercicio: Debugging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Alejandro Rago</cp:lastModifiedBy>
  <cp:revision>124</cp:revision>
  <dcterms:created xsi:type="dcterms:W3CDTF">2017-06-08T19:02:43Z</dcterms:created>
  <dcterms:modified xsi:type="dcterms:W3CDTF">2017-07-13T18:38:53Z</dcterms:modified>
</cp:coreProperties>
</file>

<file path=docProps/thumbnail.jpeg>
</file>